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Lst>
  <p:notesMasterIdLst>
    <p:notesMasterId r:id="rId28"/>
  </p:notesMasterIdLst>
  <p:sldIdLst>
    <p:sldId id="262" r:id="rId2"/>
    <p:sldId id="264" r:id="rId3"/>
    <p:sldId id="291" r:id="rId4"/>
    <p:sldId id="297" r:id="rId5"/>
    <p:sldId id="294" r:id="rId6"/>
    <p:sldId id="295" r:id="rId7"/>
    <p:sldId id="296" r:id="rId8"/>
    <p:sldId id="298" r:id="rId9"/>
    <p:sldId id="290" r:id="rId10"/>
    <p:sldId id="292" r:id="rId11"/>
    <p:sldId id="299" r:id="rId12"/>
    <p:sldId id="300" r:id="rId13"/>
    <p:sldId id="301" r:id="rId14"/>
    <p:sldId id="302" r:id="rId15"/>
    <p:sldId id="303" r:id="rId16"/>
    <p:sldId id="304" r:id="rId17"/>
    <p:sldId id="265" r:id="rId18"/>
    <p:sldId id="263" r:id="rId19"/>
    <p:sldId id="286" r:id="rId20"/>
    <p:sldId id="287" r:id="rId21"/>
    <p:sldId id="266" r:id="rId22"/>
    <p:sldId id="285" r:id="rId23"/>
    <p:sldId id="288" r:id="rId24"/>
    <p:sldId id="293" r:id="rId25"/>
    <p:sldId id="305" r:id="rId26"/>
    <p:sldId id="306" r:id="rId2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06868"/>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51" autoAdjust="0"/>
    <p:restoredTop sz="86451" autoAdjust="0"/>
  </p:normalViewPr>
  <p:slideViewPr>
    <p:cSldViewPr snapToGrid="0" showGuides="1">
      <p:cViewPr varScale="1">
        <p:scale>
          <a:sx n="72" d="100"/>
          <a:sy n="72" d="100"/>
        </p:scale>
        <p:origin x="66" y="528"/>
      </p:cViewPr>
      <p:guideLst>
        <p:guide orient="horz" pos="2160"/>
        <p:guide pos="3840"/>
      </p:guideLst>
    </p:cSldViewPr>
  </p:slideViewPr>
  <p:outlineViewPr>
    <p:cViewPr>
      <p:scale>
        <a:sx n="33" d="100"/>
        <a:sy n="33" d="100"/>
      </p:scale>
      <p:origin x="0" y="0"/>
    </p:cViewPr>
  </p:outlin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morduc Vinca" userId="ad80fc01-cf55-4376-a825-a887c8046f05" providerId="ADAL" clId="{6AB7BC27-5AF3-43E2-A2AF-C1C5D75039D8}"/>
    <pc:docChg chg="undo custSel mod modSld">
      <pc:chgData name="Rosmorduc Vinca" userId="ad80fc01-cf55-4376-a825-a887c8046f05" providerId="ADAL" clId="{6AB7BC27-5AF3-43E2-A2AF-C1C5D75039D8}" dt="2020-11-24T13:20:31.471" v="26" actId="1076"/>
      <pc:docMkLst>
        <pc:docMk/>
      </pc:docMkLst>
      <pc:sldChg chg="modSp mod">
        <pc:chgData name="Rosmorduc Vinca" userId="ad80fc01-cf55-4376-a825-a887c8046f05" providerId="ADAL" clId="{6AB7BC27-5AF3-43E2-A2AF-C1C5D75039D8}" dt="2020-11-24T13:20:31.471" v="26" actId="1076"/>
        <pc:sldMkLst>
          <pc:docMk/>
          <pc:sldMk cId="1249889494" sldId="266"/>
        </pc:sldMkLst>
        <pc:picChg chg="mod">
          <ac:chgData name="Rosmorduc Vinca" userId="ad80fc01-cf55-4376-a825-a887c8046f05" providerId="ADAL" clId="{6AB7BC27-5AF3-43E2-A2AF-C1C5D75039D8}" dt="2020-11-24T13:20:31.471" v="26" actId="1076"/>
          <ac:picMkLst>
            <pc:docMk/>
            <pc:sldMk cId="1249889494" sldId="266"/>
            <ac:picMk id="17" creationId="{B57ED8B6-AC40-4B95-B0A7-467FF2324728}"/>
          </ac:picMkLst>
        </pc:picChg>
      </pc:sldChg>
      <pc:sldChg chg="modSp">
        <pc:chgData name="Rosmorduc Vinca" userId="ad80fc01-cf55-4376-a825-a887c8046f05" providerId="ADAL" clId="{6AB7BC27-5AF3-43E2-A2AF-C1C5D75039D8}" dt="2020-11-24T13:20:20.923" v="24" actId="14826"/>
        <pc:sldMkLst>
          <pc:docMk/>
          <pc:sldMk cId="0" sldId="285"/>
        </pc:sldMkLst>
        <pc:picChg chg="mod">
          <ac:chgData name="Rosmorduc Vinca" userId="ad80fc01-cf55-4376-a825-a887c8046f05" providerId="ADAL" clId="{6AB7BC27-5AF3-43E2-A2AF-C1C5D75039D8}" dt="2020-11-24T13:20:20.923" v="24" actId="14826"/>
          <ac:picMkLst>
            <pc:docMk/>
            <pc:sldMk cId="0" sldId="285"/>
            <ac:picMk id="13" creationId="{8C566171-8C1E-4C4F-8292-37DCB37F88A6}"/>
          </ac:picMkLst>
        </pc:picChg>
      </pc:sldChg>
      <pc:sldChg chg="modSp">
        <pc:chgData name="Rosmorduc Vinca" userId="ad80fc01-cf55-4376-a825-a887c8046f05" providerId="ADAL" clId="{6AB7BC27-5AF3-43E2-A2AF-C1C5D75039D8}" dt="2020-11-24T13:19:35.171" v="22" actId="14826"/>
        <pc:sldMkLst>
          <pc:docMk/>
          <pc:sldMk cId="0" sldId="286"/>
        </pc:sldMkLst>
        <pc:grpChg chg="mod">
          <ac:chgData name="Rosmorduc Vinca" userId="ad80fc01-cf55-4376-a825-a887c8046f05" providerId="ADAL" clId="{6AB7BC27-5AF3-43E2-A2AF-C1C5D75039D8}" dt="2020-11-24T13:19:16.093" v="21" actId="14826"/>
          <ac:grpSpMkLst>
            <pc:docMk/>
            <pc:sldMk cId="0" sldId="286"/>
            <ac:grpSpMk id="3" creationId="{F017A6BB-8FB1-428D-9CDE-A0B66BE2BA6C}"/>
          </ac:grpSpMkLst>
        </pc:grpChg>
        <pc:grpChg chg="mod">
          <ac:chgData name="Rosmorduc Vinca" userId="ad80fc01-cf55-4376-a825-a887c8046f05" providerId="ADAL" clId="{6AB7BC27-5AF3-43E2-A2AF-C1C5D75039D8}" dt="2020-11-24T13:19:35.171" v="22" actId="14826"/>
          <ac:grpSpMkLst>
            <pc:docMk/>
            <pc:sldMk cId="0" sldId="286"/>
            <ac:grpSpMk id="5" creationId="{AD89A7C1-2791-4AA3-A675-11DBB124F9B2}"/>
          </ac:grpSpMkLst>
        </pc:grpChg>
        <pc:picChg chg="mod">
          <ac:chgData name="Rosmorduc Vinca" userId="ad80fc01-cf55-4376-a825-a887c8046f05" providerId="ADAL" clId="{6AB7BC27-5AF3-43E2-A2AF-C1C5D75039D8}" dt="2020-11-24T13:19:16.093" v="21" actId="14826"/>
          <ac:picMkLst>
            <pc:docMk/>
            <pc:sldMk cId="0" sldId="286"/>
            <ac:picMk id="4" creationId="{C4510EA5-5BB7-44F1-B600-167C895EB9D3}"/>
          </ac:picMkLst>
        </pc:picChg>
        <pc:picChg chg="mod">
          <ac:chgData name="Rosmorduc Vinca" userId="ad80fc01-cf55-4376-a825-a887c8046f05" providerId="ADAL" clId="{6AB7BC27-5AF3-43E2-A2AF-C1C5D75039D8}" dt="2020-11-24T13:19:35.171" v="22" actId="14826"/>
          <ac:picMkLst>
            <pc:docMk/>
            <pc:sldMk cId="0" sldId="286"/>
            <ac:picMk id="6" creationId="{81403C04-362F-4EC7-9C9A-EE487BAEA4EC}"/>
          </ac:picMkLst>
        </pc:picChg>
      </pc:sldChg>
      <pc:sldChg chg="modSp">
        <pc:chgData name="Rosmorduc Vinca" userId="ad80fc01-cf55-4376-a825-a887c8046f05" providerId="ADAL" clId="{6AB7BC27-5AF3-43E2-A2AF-C1C5D75039D8}" dt="2020-11-24T13:19:52.880" v="23" actId="14826"/>
        <pc:sldMkLst>
          <pc:docMk/>
          <pc:sldMk cId="0" sldId="287"/>
        </pc:sldMkLst>
        <pc:picChg chg="mod">
          <ac:chgData name="Rosmorduc Vinca" userId="ad80fc01-cf55-4376-a825-a887c8046f05" providerId="ADAL" clId="{6AB7BC27-5AF3-43E2-A2AF-C1C5D75039D8}" dt="2020-11-24T13:19:52.880" v="23" actId="14826"/>
          <ac:picMkLst>
            <pc:docMk/>
            <pc:sldMk cId="0" sldId="287"/>
            <ac:picMk id="6" creationId="{019590D6-173B-490C-AFC8-E11F308CC7E1}"/>
          </ac:picMkLst>
        </pc:picChg>
      </pc:sldChg>
      <pc:sldChg chg="addSp delSp modSp mod">
        <pc:chgData name="Rosmorduc Vinca" userId="ad80fc01-cf55-4376-a825-a887c8046f05" providerId="ADAL" clId="{6AB7BC27-5AF3-43E2-A2AF-C1C5D75039D8}" dt="2020-11-24T13:07:24.727" v="13" actId="26606"/>
        <pc:sldMkLst>
          <pc:docMk/>
          <pc:sldMk cId="3339952059" sldId="291"/>
        </pc:sldMkLst>
        <pc:spChg chg="mod">
          <ac:chgData name="Rosmorduc Vinca" userId="ad80fc01-cf55-4376-a825-a887c8046f05" providerId="ADAL" clId="{6AB7BC27-5AF3-43E2-A2AF-C1C5D75039D8}" dt="2020-11-24T13:07:24.727" v="13" actId="26606"/>
          <ac:spMkLst>
            <pc:docMk/>
            <pc:sldMk cId="3339952059" sldId="291"/>
            <ac:spMk id="4" creationId="{9CB74B0E-29FC-4265-AFED-AB1810006E57}"/>
          </ac:spMkLst>
        </pc:spChg>
        <pc:spChg chg="mod">
          <ac:chgData name="Rosmorduc Vinca" userId="ad80fc01-cf55-4376-a825-a887c8046f05" providerId="ADAL" clId="{6AB7BC27-5AF3-43E2-A2AF-C1C5D75039D8}" dt="2020-11-24T13:07:24.727" v="13" actId="26606"/>
          <ac:spMkLst>
            <pc:docMk/>
            <pc:sldMk cId="3339952059" sldId="291"/>
            <ac:spMk id="5" creationId="{88888070-2C27-4E01-802C-29B461FBCE3C}"/>
          </ac:spMkLst>
        </pc:spChg>
        <pc:spChg chg="mod">
          <ac:chgData name="Rosmorduc Vinca" userId="ad80fc01-cf55-4376-a825-a887c8046f05" providerId="ADAL" clId="{6AB7BC27-5AF3-43E2-A2AF-C1C5D75039D8}" dt="2020-11-24T13:06:49.417" v="4" actId="164"/>
          <ac:spMkLst>
            <pc:docMk/>
            <pc:sldMk cId="3339952059" sldId="291"/>
            <ac:spMk id="6" creationId="{06C5D6FE-394D-4A94-A71A-308309DFEB0A}"/>
          </ac:spMkLst>
        </pc:spChg>
        <pc:spChg chg="add del">
          <ac:chgData name="Rosmorduc Vinca" userId="ad80fc01-cf55-4376-a825-a887c8046f05" providerId="ADAL" clId="{6AB7BC27-5AF3-43E2-A2AF-C1C5D75039D8}" dt="2020-11-24T13:07:02.574" v="6" actId="26606"/>
          <ac:spMkLst>
            <pc:docMk/>
            <pc:sldMk cId="3339952059" sldId="291"/>
            <ac:spMk id="13" creationId="{979E27D9-03C7-44E2-9FF8-15D0C8506AF7}"/>
          </ac:spMkLst>
        </pc:spChg>
        <pc:spChg chg="add del">
          <ac:chgData name="Rosmorduc Vinca" userId="ad80fc01-cf55-4376-a825-a887c8046f05" providerId="ADAL" clId="{6AB7BC27-5AF3-43E2-A2AF-C1C5D75039D8}" dt="2020-11-24T13:07:02.574" v="6" actId="26606"/>
          <ac:spMkLst>
            <pc:docMk/>
            <pc:sldMk cId="3339952059" sldId="291"/>
            <ac:spMk id="15" creationId="{EEBF1590-3B36-48EE-A89D-3B6F3CB256AB}"/>
          </ac:spMkLst>
        </pc:spChg>
        <pc:spChg chg="add del">
          <ac:chgData name="Rosmorduc Vinca" userId="ad80fc01-cf55-4376-a825-a887c8046f05" providerId="ADAL" clId="{6AB7BC27-5AF3-43E2-A2AF-C1C5D75039D8}" dt="2020-11-24T13:07:02.574" v="6" actId="26606"/>
          <ac:spMkLst>
            <pc:docMk/>
            <pc:sldMk cId="3339952059" sldId="291"/>
            <ac:spMk id="17" creationId="{AC8F6C8C-AB5A-4548-942D-E3FD40ACBC49}"/>
          </ac:spMkLst>
        </pc:spChg>
        <pc:spChg chg="add del">
          <ac:chgData name="Rosmorduc Vinca" userId="ad80fc01-cf55-4376-a825-a887c8046f05" providerId="ADAL" clId="{6AB7BC27-5AF3-43E2-A2AF-C1C5D75039D8}" dt="2020-11-24T13:07:15.767" v="8" actId="26606"/>
          <ac:spMkLst>
            <pc:docMk/>
            <pc:sldMk cId="3339952059" sldId="291"/>
            <ac:spMk id="19" creationId="{2596F992-698C-48C0-9D89-70DA4CE927EF}"/>
          </ac:spMkLst>
        </pc:spChg>
        <pc:spChg chg="add del">
          <ac:chgData name="Rosmorduc Vinca" userId="ad80fc01-cf55-4376-a825-a887c8046f05" providerId="ADAL" clId="{6AB7BC27-5AF3-43E2-A2AF-C1C5D75039D8}" dt="2020-11-24T13:07:15.767" v="8" actId="26606"/>
          <ac:spMkLst>
            <pc:docMk/>
            <pc:sldMk cId="3339952059" sldId="291"/>
            <ac:spMk id="20" creationId="{A344AAA5-41F4-4862-97EF-688D31DC7567}"/>
          </ac:spMkLst>
        </pc:spChg>
        <pc:spChg chg="add del">
          <ac:chgData name="Rosmorduc Vinca" userId="ad80fc01-cf55-4376-a825-a887c8046f05" providerId="ADAL" clId="{6AB7BC27-5AF3-43E2-A2AF-C1C5D75039D8}" dt="2020-11-24T13:07:15.767" v="8" actId="26606"/>
          <ac:spMkLst>
            <pc:docMk/>
            <pc:sldMk cId="3339952059" sldId="291"/>
            <ac:spMk id="21" creationId="{69E1A62C-2AAF-4B3E-8CDB-65E237080997}"/>
          </ac:spMkLst>
        </pc:spChg>
        <pc:spChg chg="add del">
          <ac:chgData name="Rosmorduc Vinca" userId="ad80fc01-cf55-4376-a825-a887c8046f05" providerId="ADAL" clId="{6AB7BC27-5AF3-43E2-A2AF-C1C5D75039D8}" dt="2020-11-24T13:07:22.224" v="10" actId="26606"/>
          <ac:spMkLst>
            <pc:docMk/>
            <pc:sldMk cId="3339952059" sldId="291"/>
            <ac:spMk id="23" creationId="{B05E4F47-B148-49E0-B472-BBF149315524}"/>
          </ac:spMkLst>
        </pc:spChg>
        <pc:spChg chg="add del">
          <ac:chgData name="Rosmorduc Vinca" userId="ad80fc01-cf55-4376-a825-a887c8046f05" providerId="ADAL" clId="{6AB7BC27-5AF3-43E2-A2AF-C1C5D75039D8}" dt="2020-11-24T13:07:22.224" v="10" actId="26606"/>
          <ac:spMkLst>
            <pc:docMk/>
            <pc:sldMk cId="3339952059" sldId="291"/>
            <ac:spMk id="25" creationId="{684BF3E1-C321-4F38-85CF-FEBBEEC15E2D}"/>
          </ac:spMkLst>
        </pc:spChg>
        <pc:spChg chg="add del">
          <ac:chgData name="Rosmorduc Vinca" userId="ad80fc01-cf55-4376-a825-a887c8046f05" providerId="ADAL" clId="{6AB7BC27-5AF3-43E2-A2AF-C1C5D75039D8}" dt="2020-11-24T13:07:24.710" v="12" actId="26606"/>
          <ac:spMkLst>
            <pc:docMk/>
            <pc:sldMk cId="3339952059" sldId="291"/>
            <ac:spMk id="27" creationId="{AFA67CD3-AB4E-4A7A-BEB8-53C445D8C44E}"/>
          </ac:spMkLst>
        </pc:spChg>
        <pc:spChg chg="add del">
          <ac:chgData name="Rosmorduc Vinca" userId="ad80fc01-cf55-4376-a825-a887c8046f05" providerId="ADAL" clId="{6AB7BC27-5AF3-43E2-A2AF-C1C5D75039D8}" dt="2020-11-24T13:07:24.710" v="12" actId="26606"/>
          <ac:spMkLst>
            <pc:docMk/>
            <pc:sldMk cId="3339952059" sldId="291"/>
            <ac:spMk id="29" creationId="{339C8D78-A644-462F-B674-F440635E5353}"/>
          </ac:spMkLst>
        </pc:spChg>
        <pc:spChg chg="add">
          <ac:chgData name="Rosmorduc Vinca" userId="ad80fc01-cf55-4376-a825-a887c8046f05" providerId="ADAL" clId="{6AB7BC27-5AF3-43E2-A2AF-C1C5D75039D8}" dt="2020-11-24T13:07:24.727" v="13" actId="26606"/>
          <ac:spMkLst>
            <pc:docMk/>
            <pc:sldMk cId="3339952059" sldId="291"/>
            <ac:spMk id="31" creationId="{22587ECF-85E9-4393-9D87-8EB6F3F6C208}"/>
          </ac:spMkLst>
        </pc:spChg>
        <pc:grpChg chg="add mod">
          <ac:chgData name="Rosmorduc Vinca" userId="ad80fc01-cf55-4376-a825-a887c8046f05" providerId="ADAL" clId="{6AB7BC27-5AF3-43E2-A2AF-C1C5D75039D8}" dt="2020-11-24T13:07:24.727" v="13" actId="26606"/>
          <ac:grpSpMkLst>
            <pc:docMk/>
            <pc:sldMk cId="3339952059" sldId="291"/>
            <ac:grpSpMk id="8" creationId="{524723EB-36B0-4D13-A3C2-77394357D260}"/>
          </ac:grpSpMkLst>
        </pc:grpChg>
        <pc:picChg chg="del">
          <ac:chgData name="Rosmorduc Vinca" userId="ad80fc01-cf55-4376-a825-a887c8046f05" providerId="ADAL" clId="{6AB7BC27-5AF3-43E2-A2AF-C1C5D75039D8}" dt="2020-11-24T13:06:34.102" v="0" actId="478"/>
          <ac:picMkLst>
            <pc:docMk/>
            <pc:sldMk cId="3339952059" sldId="291"/>
            <ac:picMk id="3" creationId="{CFA7E5B5-E292-4F88-9848-AD7A95915423}"/>
          </ac:picMkLst>
        </pc:picChg>
        <pc:picChg chg="add mod ord">
          <ac:chgData name="Rosmorduc Vinca" userId="ad80fc01-cf55-4376-a825-a887c8046f05" providerId="ADAL" clId="{6AB7BC27-5AF3-43E2-A2AF-C1C5D75039D8}" dt="2020-11-24T13:06:49.417" v="4" actId="164"/>
          <ac:picMkLst>
            <pc:docMk/>
            <pc:sldMk cId="3339952059" sldId="291"/>
            <ac:picMk id="7" creationId="{652DEA5E-2024-4391-9D46-9D839AB99A29}"/>
          </ac:picMkLst>
        </pc:picChg>
        <pc:picChg chg="add del">
          <ac:chgData name="Rosmorduc Vinca" userId="ad80fc01-cf55-4376-a825-a887c8046f05" providerId="ADAL" clId="{6AB7BC27-5AF3-43E2-A2AF-C1C5D75039D8}" dt="2020-11-24T13:07:22.224" v="10" actId="26606"/>
          <ac:picMkLst>
            <pc:docMk/>
            <pc:sldMk cId="3339952059" sldId="291"/>
            <ac:picMk id="24" creationId="{7A2CE8EB-F719-4F84-9E91-F538438CAC76}"/>
          </ac:picMkLst>
        </pc:picChg>
        <pc:picChg chg="add del">
          <ac:chgData name="Rosmorduc Vinca" userId="ad80fc01-cf55-4376-a825-a887c8046f05" providerId="ADAL" clId="{6AB7BC27-5AF3-43E2-A2AF-C1C5D75039D8}" dt="2020-11-24T13:07:24.710" v="12" actId="26606"/>
          <ac:picMkLst>
            <pc:docMk/>
            <pc:sldMk cId="3339952059" sldId="291"/>
            <ac:picMk id="28" creationId="{07CF545F-9C2E-4446-97CD-AD92990C2B68}"/>
          </ac:picMkLst>
        </pc:picChg>
      </pc:sldChg>
      <pc:sldChg chg="addSp delSp modSp mod">
        <pc:chgData name="Rosmorduc Vinca" userId="ad80fc01-cf55-4376-a825-a887c8046f05" providerId="ADAL" clId="{6AB7BC27-5AF3-43E2-A2AF-C1C5D75039D8}" dt="2020-11-24T13:15:40.307" v="20" actId="14100"/>
        <pc:sldMkLst>
          <pc:docMk/>
          <pc:sldMk cId="1195550488" sldId="295"/>
        </pc:sldMkLst>
        <pc:spChg chg="mod">
          <ac:chgData name="Rosmorduc Vinca" userId="ad80fc01-cf55-4376-a825-a887c8046f05" providerId="ADAL" clId="{6AB7BC27-5AF3-43E2-A2AF-C1C5D75039D8}" dt="2020-11-24T13:14:49.642" v="16" actId="26606"/>
          <ac:spMkLst>
            <pc:docMk/>
            <pc:sldMk cId="1195550488" sldId="295"/>
            <ac:spMk id="2" creationId="{6603575F-61F4-42D4-BE6E-1970A7AA9CB8}"/>
          </ac:spMkLst>
        </pc:spChg>
        <pc:spChg chg="mod">
          <ac:chgData name="Rosmorduc Vinca" userId="ad80fc01-cf55-4376-a825-a887c8046f05" providerId="ADAL" clId="{6AB7BC27-5AF3-43E2-A2AF-C1C5D75039D8}" dt="2020-11-24T13:14:49.642" v="16" actId="26606"/>
          <ac:spMkLst>
            <pc:docMk/>
            <pc:sldMk cId="1195550488" sldId="295"/>
            <ac:spMk id="3" creationId="{3E5E9BC1-DA33-4F98-9AE0-19D9246C68FF}"/>
          </ac:spMkLst>
        </pc:spChg>
        <pc:spChg chg="mod">
          <ac:chgData name="Rosmorduc Vinca" userId="ad80fc01-cf55-4376-a825-a887c8046f05" providerId="ADAL" clId="{6AB7BC27-5AF3-43E2-A2AF-C1C5D75039D8}" dt="2020-11-24T13:15:40.307" v="20" actId="14100"/>
          <ac:spMkLst>
            <pc:docMk/>
            <pc:sldMk cId="1195550488" sldId="295"/>
            <ac:spMk id="8" creationId="{B7E777F9-F2A7-4C86-B233-A12607F9D265}"/>
          </ac:spMkLst>
        </pc:spChg>
        <pc:spChg chg="del">
          <ac:chgData name="Rosmorduc Vinca" userId="ad80fc01-cf55-4376-a825-a887c8046f05" providerId="ADAL" clId="{6AB7BC27-5AF3-43E2-A2AF-C1C5D75039D8}" dt="2020-11-24T13:14:49.642" v="16" actId="26606"/>
          <ac:spMkLst>
            <pc:docMk/>
            <pc:sldMk cId="1195550488" sldId="295"/>
            <ac:spMk id="24" creationId="{F56F5174-31D9-4DBB-AAB7-A1FD7BDB1352}"/>
          </ac:spMkLst>
        </pc:spChg>
        <pc:spChg chg="del">
          <ac:chgData name="Rosmorduc Vinca" userId="ad80fc01-cf55-4376-a825-a887c8046f05" providerId="ADAL" clId="{6AB7BC27-5AF3-43E2-A2AF-C1C5D75039D8}" dt="2020-11-24T13:14:49.642" v="16" actId="26606"/>
          <ac:spMkLst>
            <pc:docMk/>
            <pc:sldMk cId="1195550488" sldId="295"/>
            <ac:spMk id="26" creationId="{F9A95BEE-6BB1-4A28-A8E6-A34B2E42EF87}"/>
          </ac:spMkLst>
        </pc:spChg>
        <pc:spChg chg="add">
          <ac:chgData name="Rosmorduc Vinca" userId="ad80fc01-cf55-4376-a825-a887c8046f05" providerId="ADAL" clId="{6AB7BC27-5AF3-43E2-A2AF-C1C5D75039D8}" dt="2020-11-24T13:14:49.642" v="16" actId="26606"/>
          <ac:spMkLst>
            <pc:docMk/>
            <pc:sldMk cId="1195550488" sldId="295"/>
            <ac:spMk id="31" creationId="{99192C51-B764-4A9B-9587-5EF8B628B8D9}"/>
          </ac:spMkLst>
        </pc:spChg>
        <pc:picChg chg="add del mod ord">
          <ac:chgData name="Rosmorduc Vinca" userId="ad80fc01-cf55-4376-a825-a887c8046f05" providerId="ADAL" clId="{6AB7BC27-5AF3-43E2-A2AF-C1C5D75039D8}" dt="2020-11-24T13:14:49.642" v="16" actId="26606"/>
          <ac:picMkLst>
            <pc:docMk/>
            <pc:sldMk cId="1195550488" sldId="295"/>
            <ac:picMk id="4" creationId="{7FFEC07D-EA8B-4C31-A142-0501F64EB77C}"/>
          </ac:picMkLst>
        </pc:picChg>
        <pc:picChg chg="del">
          <ac:chgData name="Rosmorduc Vinca" userId="ad80fc01-cf55-4376-a825-a887c8046f05" providerId="ADAL" clId="{6AB7BC27-5AF3-43E2-A2AF-C1C5D75039D8}" dt="2020-11-24T13:14:49.642" v="16" actId="26606"/>
          <ac:picMkLst>
            <pc:docMk/>
            <pc:sldMk cId="1195550488" sldId="295"/>
            <ac:picMk id="25" creationId="{AE113210-7872-481A-ADE6-3A05CCAF5EB2}"/>
          </ac:picMkLst>
        </pc:picChg>
      </pc:sldChg>
    </pc:docChg>
  </pc:docChgLst>
  <pc:docChgLst>
    <pc:chgData name="Rosmorduc Vinca" userId="ad80fc01-cf55-4376-a825-a887c8046f05" providerId="ADAL" clId="{D1C37492-78BD-4BAB-AC80-2DD2C4E5297B}"/>
    <pc:docChg chg="modSld">
      <pc:chgData name="Rosmorduc Vinca" userId="ad80fc01-cf55-4376-a825-a887c8046f05" providerId="ADAL" clId="{D1C37492-78BD-4BAB-AC80-2DD2C4E5297B}" dt="2020-11-16T10:31:04.157" v="129" actId="20577"/>
      <pc:docMkLst>
        <pc:docMk/>
      </pc:docMkLst>
      <pc:sldChg chg="addSp modSp mod">
        <pc:chgData name="Rosmorduc Vinca" userId="ad80fc01-cf55-4376-a825-a887c8046f05" providerId="ADAL" clId="{D1C37492-78BD-4BAB-AC80-2DD2C4E5297B}" dt="2020-11-16T10:31:04.157" v="129" actId="20577"/>
        <pc:sldMkLst>
          <pc:docMk/>
          <pc:sldMk cId="0" sldId="286"/>
        </pc:sldMkLst>
        <pc:spChg chg="mod">
          <ac:chgData name="Rosmorduc Vinca" userId="ad80fc01-cf55-4376-a825-a887c8046f05" providerId="ADAL" clId="{D1C37492-78BD-4BAB-AC80-2DD2C4E5297B}" dt="2020-11-16T10:28:57.571" v="0" actId="20577"/>
          <ac:spMkLst>
            <pc:docMk/>
            <pc:sldMk cId="0" sldId="286"/>
            <ac:spMk id="2" creationId="{00000000-0000-0000-0000-000000000000}"/>
          </ac:spMkLst>
        </pc:spChg>
        <pc:spChg chg="add mod">
          <ac:chgData name="Rosmorduc Vinca" userId="ad80fc01-cf55-4376-a825-a887c8046f05" providerId="ADAL" clId="{D1C37492-78BD-4BAB-AC80-2DD2C4E5297B}" dt="2020-11-16T10:29:38.915" v="10" actId="1076"/>
          <ac:spMkLst>
            <pc:docMk/>
            <pc:sldMk cId="0" sldId="286"/>
            <ac:spMk id="7" creationId="{0D62ED5F-E1DB-43D1-AA98-4A2BC66434B1}"/>
          </ac:spMkLst>
        </pc:spChg>
        <pc:spChg chg="add mod">
          <ac:chgData name="Rosmorduc Vinca" userId="ad80fc01-cf55-4376-a825-a887c8046f05" providerId="ADAL" clId="{D1C37492-78BD-4BAB-AC80-2DD2C4E5297B}" dt="2020-11-16T10:29:44.771" v="12" actId="1076"/>
          <ac:spMkLst>
            <pc:docMk/>
            <pc:sldMk cId="0" sldId="286"/>
            <ac:spMk id="8" creationId="{D3BDA460-C4A7-4D34-9558-7E6A49E9EF82}"/>
          </ac:spMkLst>
        </pc:spChg>
        <pc:spChg chg="add mod">
          <ac:chgData name="Rosmorduc Vinca" userId="ad80fc01-cf55-4376-a825-a887c8046f05" providerId="ADAL" clId="{D1C37492-78BD-4BAB-AC80-2DD2C4E5297B}" dt="2020-11-16T10:31:04.157" v="129" actId="20577"/>
          <ac:spMkLst>
            <pc:docMk/>
            <pc:sldMk cId="0" sldId="286"/>
            <ac:spMk id="9" creationId="{58584FD4-476C-4C51-8C76-0298A3EB21C8}"/>
          </ac:spMkLst>
        </pc:spChg>
        <pc:picChg chg="add mod">
          <ac:chgData name="Rosmorduc Vinca" userId="ad80fc01-cf55-4376-a825-a887c8046f05" providerId="ADAL" clId="{D1C37492-78BD-4BAB-AC80-2DD2C4E5297B}" dt="2020-11-16T10:29:13.361" v="4" actId="14100"/>
          <ac:picMkLst>
            <pc:docMk/>
            <pc:sldMk cId="0" sldId="286"/>
            <ac:picMk id="4" creationId="{C4510EA5-5BB7-44F1-B600-167C895EB9D3}"/>
          </ac:picMkLst>
        </pc:picChg>
        <pc:picChg chg="add mod">
          <ac:chgData name="Rosmorduc Vinca" userId="ad80fc01-cf55-4376-a825-a887c8046f05" providerId="ADAL" clId="{D1C37492-78BD-4BAB-AC80-2DD2C4E5297B}" dt="2020-11-16T10:29:28.642" v="8" actId="14100"/>
          <ac:picMkLst>
            <pc:docMk/>
            <pc:sldMk cId="0" sldId="286"/>
            <ac:picMk id="6" creationId="{81403C04-362F-4EC7-9C9A-EE487BAEA4EC}"/>
          </ac:picMkLst>
        </pc:picChg>
      </pc:sldChg>
    </pc:docChg>
  </pc:docChgLst>
  <pc:docChgLst>
    <pc:chgData name="Rosmorduc Vinca" userId="ad80fc01-cf55-4376-a825-a887c8046f05" providerId="ADAL" clId="{EA15F3A8-5DC9-476B-B725-3199CFB18BD2}"/>
    <pc:docChg chg="modSld">
      <pc:chgData name="Rosmorduc Vinca" userId="ad80fc01-cf55-4376-a825-a887c8046f05" providerId="ADAL" clId="{EA15F3A8-5DC9-476B-B725-3199CFB18BD2}" dt="2020-11-13T16:10:17.400" v="4"/>
      <pc:docMkLst>
        <pc:docMk/>
      </pc:docMkLst>
      <pc:sldChg chg="addSp modSp mod modNotesTx">
        <pc:chgData name="Rosmorduc Vinca" userId="ad80fc01-cf55-4376-a825-a887c8046f05" providerId="ADAL" clId="{EA15F3A8-5DC9-476B-B725-3199CFB18BD2}" dt="2020-11-13T16:10:12.844" v="3" actId="20577"/>
        <pc:sldMkLst>
          <pc:docMk/>
          <pc:sldMk cId="3812527495" sldId="262"/>
        </pc:sldMkLst>
        <pc:spChg chg="add mod">
          <ac:chgData name="Rosmorduc Vinca" userId="ad80fc01-cf55-4376-a825-a887c8046f05" providerId="ADAL" clId="{EA15F3A8-5DC9-476B-B725-3199CFB18BD2}" dt="2020-11-13T16:00:00.137" v="2" actId="1076"/>
          <ac:spMkLst>
            <pc:docMk/>
            <pc:sldMk cId="3812527495" sldId="262"/>
            <ac:spMk id="8" creationId="{72D8B07B-C6B1-4CB3-8446-1726B89DDFC0}"/>
          </ac:spMkLst>
        </pc:spChg>
        <pc:grpChg chg="add">
          <ac:chgData name="Rosmorduc Vinca" userId="ad80fc01-cf55-4376-a825-a887c8046f05" providerId="ADAL" clId="{EA15F3A8-5DC9-476B-B725-3199CFB18BD2}" dt="2020-11-13T15:59:37.091" v="0"/>
          <ac:grpSpMkLst>
            <pc:docMk/>
            <pc:sldMk cId="3812527495" sldId="262"/>
            <ac:grpSpMk id="5" creationId="{67AEDE2F-BFF0-4939-B66A-229FABFC157E}"/>
          </ac:grpSpMkLst>
        </pc:grpChg>
      </pc:sldChg>
      <pc:sldChg chg="addSp">
        <pc:chgData name="Rosmorduc Vinca" userId="ad80fc01-cf55-4376-a825-a887c8046f05" providerId="ADAL" clId="{EA15F3A8-5DC9-476B-B725-3199CFB18BD2}" dt="2020-11-13T16:10:17.400" v="4"/>
        <pc:sldMkLst>
          <pc:docMk/>
          <pc:sldMk cId="1088336830" sldId="297"/>
        </pc:sldMkLst>
        <pc:grpChg chg="add">
          <ac:chgData name="Rosmorduc Vinca" userId="ad80fc01-cf55-4376-a825-a887c8046f05" providerId="ADAL" clId="{EA15F3A8-5DC9-476B-B725-3199CFB18BD2}" dt="2020-11-13T16:10:17.400" v="4"/>
          <ac:grpSpMkLst>
            <pc:docMk/>
            <pc:sldMk cId="1088336830" sldId="297"/>
            <ac:grpSpMk id="8" creationId="{A3EFB67F-F084-408B-9A20-4EF7A6277A5C}"/>
          </ac:grpSpMkLst>
        </pc:grpChg>
      </pc:sldChg>
    </pc:docChg>
  </pc:docChgLst>
  <pc:docChgLst>
    <pc:chgData name="Rosmorduc Vinca" userId="ad80fc01-cf55-4376-a825-a887c8046f05" providerId="ADAL" clId="{27B907C4-41C8-457C-B4F3-444D8C97EACC}"/>
    <pc:docChg chg="modSld">
      <pc:chgData name="Rosmorduc Vinca" userId="ad80fc01-cf55-4376-a825-a887c8046f05" providerId="ADAL" clId="{27B907C4-41C8-457C-B4F3-444D8C97EACC}" dt="2020-11-16T14:32:50.472" v="7" actId="1076"/>
      <pc:docMkLst>
        <pc:docMk/>
      </pc:docMkLst>
      <pc:sldChg chg="addSp modSp">
        <pc:chgData name="Rosmorduc Vinca" userId="ad80fc01-cf55-4376-a825-a887c8046f05" providerId="ADAL" clId="{27B907C4-41C8-457C-B4F3-444D8C97EACC}" dt="2020-11-16T14:32:32.243" v="6" actId="164"/>
        <pc:sldMkLst>
          <pc:docMk/>
          <pc:sldMk cId="0" sldId="286"/>
        </pc:sldMkLst>
        <pc:spChg chg="mod">
          <ac:chgData name="Rosmorduc Vinca" userId="ad80fc01-cf55-4376-a825-a887c8046f05" providerId="ADAL" clId="{27B907C4-41C8-457C-B4F3-444D8C97EACC}" dt="2020-11-16T14:32:26.989" v="5" actId="164"/>
          <ac:spMkLst>
            <pc:docMk/>
            <pc:sldMk cId="0" sldId="286"/>
            <ac:spMk id="7" creationId="{0D62ED5F-E1DB-43D1-AA98-4A2BC66434B1}"/>
          </ac:spMkLst>
        </pc:spChg>
        <pc:spChg chg="mod">
          <ac:chgData name="Rosmorduc Vinca" userId="ad80fc01-cf55-4376-a825-a887c8046f05" providerId="ADAL" clId="{27B907C4-41C8-457C-B4F3-444D8C97EACC}" dt="2020-11-16T14:32:32.243" v="6" actId="164"/>
          <ac:spMkLst>
            <pc:docMk/>
            <pc:sldMk cId="0" sldId="286"/>
            <ac:spMk id="8" creationId="{D3BDA460-C4A7-4D34-9558-7E6A49E9EF82}"/>
          </ac:spMkLst>
        </pc:spChg>
        <pc:grpChg chg="add mod">
          <ac:chgData name="Rosmorduc Vinca" userId="ad80fc01-cf55-4376-a825-a887c8046f05" providerId="ADAL" clId="{27B907C4-41C8-457C-B4F3-444D8C97EACC}" dt="2020-11-16T14:32:26.989" v="5" actId="164"/>
          <ac:grpSpMkLst>
            <pc:docMk/>
            <pc:sldMk cId="0" sldId="286"/>
            <ac:grpSpMk id="3" creationId="{F017A6BB-8FB1-428D-9CDE-A0B66BE2BA6C}"/>
          </ac:grpSpMkLst>
        </pc:grpChg>
        <pc:grpChg chg="add mod">
          <ac:chgData name="Rosmorduc Vinca" userId="ad80fc01-cf55-4376-a825-a887c8046f05" providerId="ADAL" clId="{27B907C4-41C8-457C-B4F3-444D8C97EACC}" dt="2020-11-16T14:32:32.243" v="6" actId="164"/>
          <ac:grpSpMkLst>
            <pc:docMk/>
            <pc:sldMk cId="0" sldId="286"/>
            <ac:grpSpMk id="5" creationId="{AD89A7C1-2791-4AA3-A675-11DBB124F9B2}"/>
          </ac:grpSpMkLst>
        </pc:grpChg>
        <pc:picChg chg="mod">
          <ac:chgData name="Rosmorduc Vinca" userId="ad80fc01-cf55-4376-a825-a887c8046f05" providerId="ADAL" clId="{27B907C4-41C8-457C-B4F3-444D8C97EACC}" dt="2020-11-16T14:32:26.989" v="5" actId="164"/>
          <ac:picMkLst>
            <pc:docMk/>
            <pc:sldMk cId="0" sldId="286"/>
            <ac:picMk id="4" creationId="{C4510EA5-5BB7-44F1-B600-167C895EB9D3}"/>
          </ac:picMkLst>
        </pc:picChg>
        <pc:picChg chg="mod">
          <ac:chgData name="Rosmorduc Vinca" userId="ad80fc01-cf55-4376-a825-a887c8046f05" providerId="ADAL" clId="{27B907C4-41C8-457C-B4F3-444D8C97EACC}" dt="2020-11-16T14:32:32.243" v="6" actId="164"/>
          <ac:picMkLst>
            <pc:docMk/>
            <pc:sldMk cId="0" sldId="286"/>
            <ac:picMk id="6" creationId="{81403C04-362F-4EC7-9C9A-EE487BAEA4EC}"/>
          </ac:picMkLst>
        </pc:picChg>
      </pc:sldChg>
      <pc:sldChg chg="modSp mod">
        <pc:chgData name="Rosmorduc Vinca" userId="ad80fc01-cf55-4376-a825-a887c8046f05" providerId="ADAL" clId="{27B907C4-41C8-457C-B4F3-444D8C97EACC}" dt="2020-11-16T14:32:50.472" v="7" actId="1076"/>
        <pc:sldMkLst>
          <pc:docMk/>
          <pc:sldMk cId="0" sldId="287"/>
        </pc:sldMkLst>
        <pc:picChg chg="mod">
          <ac:chgData name="Rosmorduc Vinca" userId="ad80fc01-cf55-4376-a825-a887c8046f05" providerId="ADAL" clId="{27B907C4-41C8-457C-B4F3-444D8C97EACC}" dt="2020-11-16T14:32:50.472" v="7" actId="1076"/>
          <ac:picMkLst>
            <pc:docMk/>
            <pc:sldMk cId="0" sldId="287"/>
            <ac:picMk id="6" creationId="{019590D6-173B-490C-AFC8-E11F308CC7E1}"/>
          </ac:picMkLst>
        </pc:picChg>
      </pc:sldChg>
      <pc:sldChg chg="addSp modSp mod">
        <pc:chgData name="Rosmorduc Vinca" userId="ad80fc01-cf55-4376-a825-a887c8046f05" providerId="ADAL" clId="{27B907C4-41C8-457C-B4F3-444D8C97EACC}" dt="2020-11-16T14:28:06.357" v="4" actId="207"/>
        <pc:sldMkLst>
          <pc:docMk/>
          <pc:sldMk cId="1088336830" sldId="297"/>
        </pc:sldMkLst>
        <pc:spChg chg="mod">
          <ac:chgData name="Rosmorduc Vinca" userId="ad80fc01-cf55-4376-a825-a887c8046f05" providerId="ADAL" clId="{27B907C4-41C8-457C-B4F3-444D8C97EACC}" dt="2020-11-16T14:28:06.357" v="4" actId="207"/>
          <ac:spMkLst>
            <pc:docMk/>
            <pc:sldMk cId="1088336830" sldId="297"/>
            <ac:spMk id="2" creationId="{EDA37429-4F3B-415A-8B20-C56B64B07EDD}"/>
          </ac:spMkLst>
        </pc:spChg>
        <pc:spChg chg="mod">
          <ac:chgData name="Rosmorduc Vinca" userId="ad80fc01-cf55-4376-a825-a887c8046f05" providerId="ADAL" clId="{27B907C4-41C8-457C-B4F3-444D8C97EACC}" dt="2020-11-16T14:28:06.357" v="4" actId="207"/>
          <ac:spMkLst>
            <pc:docMk/>
            <pc:sldMk cId="1088336830" sldId="297"/>
            <ac:spMk id="3" creationId="{B92A884C-524A-4EC2-A167-F1B74939E06C}"/>
          </ac:spMkLst>
        </pc:spChg>
        <pc:spChg chg="mod">
          <ac:chgData name="Rosmorduc Vinca" userId="ad80fc01-cf55-4376-a825-a887c8046f05" providerId="ADAL" clId="{27B907C4-41C8-457C-B4F3-444D8C97EACC}" dt="2020-11-16T14:27:15.633" v="1" actId="164"/>
          <ac:spMkLst>
            <pc:docMk/>
            <pc:sldMk cId="1088336830" sldId="297"/>
            <ac:spMk id="4" creationId="{5549B3B6-6591-4704-BF6E-C1659B10A70A}"/>
          </ac:spMkLst>
        </pc:spChg>
        <pc:spChg chg="mod">
          <ac:chgData name="Rosmorduc Vinca" userId="ad80fc01-cf55-4376-a825-a887c8046f05" providerId="ADAL" clId="{27B907C4-41C8-457C-B4F3-444D8C97EACC}" dt="2020-11-16T14:27:08.597" v="0" actId="207"/>
          <ac:spMkLst>
            <pc:docMk/>
            <pc:sldMk cId="1088336830" sldId="297"/>
            <ac:spMk id="11" creationId="{5678AF58-CC7D-4612-903C-5766312D9069}"/>
          </ac:spMkLst>
        </pc:spChg>
        <pc:grpChg chg="add mod ord">
          <ac:chgData name="Rosmorduc Vinca" userId="ad80fc01-cf55-4376-a825-a887c8046f05" providerId="ADAL" clId="{27B907C4-41C8-457C-B4F3-444D8C97EACC}" dt="2020-11-16T14:27:25.189" v="3" actId="167"/>
          <ac:grpSpMkLst>
            <pc:docMk/>
            <pc:sldMk cId="1088336830" sldId="297"/>
            <ac:grpSpMk id="6" creationId="{A9836AB3-AC2E-4B28-B145-21733A44F5F3}"/>
          </ac:grpSpMkLst>
        </pc:grpChg>
        <pc:picChg chg="mod ord">
          <ac:chgData name="Rosmorduc Vinca" userId="ad80fc01-cf55-4376-a825-a887c8046f05" providerId="ADAL" clId="{27B907C4-41C8-457C-B4F3-444D8C97EACC}" dt="2020-11-16T14:27:19.877" v="2" actId="167"/>
          <ac:picMkLst>
            <pc:docMk/>
            <pc:sldMk cId="1088336830" sldId="297"/>
            <ac:picMk id="5" creationId="{4498FF12-F1C9-480A-9B69-F53029A92149}"/>
          </ac:picMkLst>
        </pc:picChg>
      </pc:sldChg>
    </pc:docChg>
  </pc:docChgLst>
  <pc:docChgLst>
    <pc:chgData name="Rosmorduc Vinca" userId="ad80fc01-cf55-4376-a825-a887c8046f05" providerId="ADAL" clId="{E2BAC414-4DE5-4B6A-9DB1-80C558A24C30}"/>
    <pc:docChg chg="custSel modSld">
      <pc:chgData name="Rosmorduc Vinca" userId="ad80fc01-cf55-4376-a825-a887c8046f05" providerId="ADAL" clId="{E2BAC414-4DE5-4B6A-9DB1-80C558A24C30}" dt="2019-06-07T08:25:01.708" v="4" actId="20577"/>
      <pc:docMkLst>
        <pc:docMk/>
      </pc:docMkLst>
    </pc:docChg>
  </pc:docChgLst>
  <pc:docChgLst>
    <pc:chgData name="Rosmorduc Vinca" userId="ad80fc01-cf55-4376-a825-a887c8046f05" providerId="ADAL" clId="{4AF98034-73D8-4580-AC4A-A31D944DFAD7}"/>
    <pc:docChg chg="custSel modSld">
      <pc:chgData name="Rosmorduc Vinca" userId="ad80fc01-cf55-4376-a825-a887c8046f05" providerId="ADAL" clId="{4AF98034-73D8-4580-AC4A-A31D944DFAD7}" dt="2020-10-15T09:20:30.158" v="24" actId="478"/>
      <pc:docMkLst>
        <pc:docMk/>
      </pc:docMkLst>
      <pc:sldChg chg="modSp mod">
        <pc:chgData name="Rosmorduc Vinca" userId="ad80fc01-cf55-4376-a825-a887c8046f05" providerId="ADAL" clId="{4AF98034-73D8-4580-AC4A-A31D944DFAD7}" dt="2020-10-15T09:20:01.982" v="21" actId="790"/>
        <pc:sldMkLst>
          <pc:docMk/>
          <pc:sldMk cId="1431409400" sldId="263"/>
        </pc:sldMkLst>
        <pc:spChg chg="mod">
          <ac:chgData name="Rosmorduc Vinca" userId="ad80fc01-cf55-4376-a825-a887c8046f05" providerId="ADAL" clId="{4AF98034-73D8-4580-AC4A-A31D944DFAD7}" dt="2020-10-15T09:20:01.982" v="21" actId="790"/>
          <ac:spMkLst>
            <pc:docMk/>
            <pc:sldMk cId="1431409400" sldId="263"/>
            <ac:spMk id="4" creationId="{D990E31E-6BAB-47C0-9DE3-6D998F489A11}"/>
          </ac:spMkLst>
        </pc:spChg>
      </pc:sldChg>
      <pc:sldChg chg="modSp mod">
        <pc:chgData name="Rosmorduc Vinca" userId="ad80fc01-cf55-4376-a825-a887c8046f05" providerId="ADAL" clId="{4AF98034-73D8-4580-AC4A-A31D944DFAD7}" dt="2020-10-15T09:19:55.295" v="20" actId="790"/>
        <pc:sldMkLst>
          <pc:docMk/>
          <pc:sldMk cId="514945170" sldId="265"/>
        </pc:sldMkLst>
        <pc:spChg chg="mod">
          <ac:chgData name="Rosmorduc Vinca" userId="ad80fc01-cf55-4376-a825-a887c8046f05" providerId="ADAL" clId="{4AF98034-73D8-4580-AC4A-A31D944DFAD7}" dt="2020-10-15T09:19:55.295" v="20" actId="790"/>
          <ac:spMkLst>
            <pc:docMk/>
            <pc:sldMk cId="514945170" sldId="265"/>
            <ac:spMk id="4" creationId="{6E9BA9D3-6864-428F-9798-0B639DDAAC5C}"/>
          </ac:spMkLst>
        </pc:spChg>
      </pc:sldChg>
      <pc:sldChg chg="modSp mod">
        <pc:chgData name="Rosmorduc Vinca" userId="ad80fc01-cf55-4376-a825-a887c8046f05" providerId="ADAL" clId="{4AF98034-73D8-4580-AC4A-A31D944DFAD7}" dt="2020-10-15T09:20:18.965" v="23" actId="790"/>
        <pc:sldMkLst>
          <pc:docMk/>
          <pc:sldMk cId="1249889494" sldId="266"/>
        </pc:sldMkLst>
        <pc:spChg chg="mod">
          <ac:chgData name="Rosmorduc Vinca" userId="ad80fc01-cf55-4376-a825-a887c8046f05" providerId="ADAL" clId="{4AF98034-73D8-4580-AC4A-A31D944DFAD7}" dt="2020-10-15T09:20:18.965" v="23" actId="790"/>
          <ac:spMkLst>
            <pc:docMk/>
            <pc:sldMk cId="1249889494" sldId="266"/>
            <ac:spMk id="2" creationId="{594AC8B0-8F88-4E9A-BA1A-9D9314F8BE9B}"/>
          </ac:spMkLst>
        </pc:spChg>
      </pc:sldChg>
      <pc:sldChg chg="modSp mod">
        <pc:chgData name="Rosmorduc Vinca" userId="ad80fc01-cf55-4376-a825-a887c8046f05" providerId="ADAL" clId="{4AF98034-73D8-4580-AC4A-A31D944DFAD7}" dt="2020-10-15T09:20:09.034" v="22" actId="790"/>
        <pc:sldMkLst>
          <pc:docMk/>
          <pc:sldMk cId="0" sldId="286"/>
        </pc:sldMkLst>
        <pc:spChg chg="mod">
          <ac:chgData name="Rosmorduc Vinca" userId="ad80fc01-cf55-4376-a825-a887c8046f05" providerId="ADAL" clId="{4AF98034-73D8-4580-AC4A-A31D944DFAD7}" dt="2020-10-15T09:20:09.034" v="22" actId="790"/>
          <ac:spMkLst>
            <pc:docMk/>
            <pc:sldMk cId="0" sldId="286"/>
            <ac:spMk id="2" creationId="{00000000-0000-0000-0000-000000000000}"/>
          </ac:spMkLst>
        </pc:spChg>
      </pc:sldChg>
      <pc:sldChg chg="addSp delSp modSp mod">
        <pc:chgData name="Rosmorduc Vinca" userId="ad80fc01-cf55-4376-a825-a887c8046f05" providerId="ADAL" clId="{4AF98034-73D8-4580-AC4A-A31D944DFAD7}" dt="2020-10-15T09:18:59.722" v="14" actId="790"/>
        <pc:sldMkLst>
          <pc:docMk/>
          <pc:sldMk cId="1468371341" sldId="299"/>
        </pc:sldMkLst>
        <pc:spChg chg="mod">
          <ac:chgData name="Rosmorduc Vinca" userId="ad80fc01-cf55-4376-a825-a887c8046f05" providerId="ADAL" clId="{4AF98034-73D8-4580-AC4A-A31D944DFAD7}" dt="2020-10-15T09:17:49.818" v="10" actId="790"/>
          <ac:spMkLst>
            <pc:docMk/>
            <pc:sldMk cId="1468371341" sldId="299"/>
            <ac:spMk id="2" creationId="{7BB30D22-B902-47E9-90FE-635F2B3AC8D8}"/>
          </ac:spMkLst>
        </pc:spChg>
        <pc:spChg chg="mod">
          <ac:chgData name="Rosmorduc Vinca" userId="ad80fc01-cf55-4376-a825-a887c8046f05" providerId="ADAL" clId="{4AF98034-73D8-4580-AC4A-A31D944DFAD7}" dt="2020-10-15T09:18:59.722" v="14" actId="790"/>
          <ac:spMkLst>
            <pc:docMk/>
            <pc:sldMk cId="1468371341" sldId="299"/>
            <ac:spMk id="3" creationId="{43ADA4B0-834E-4447-9198-9A680913923E}"/>
          </ac:spMkLst>
        </pc:spChg>
        <pc:spChg chg="del mod">
          <ac:chgData name="Rosmorduc Vinca" userId="ad80fc01-cf55-4376-a825-a887c8046f05" providerId="ADAL" clId="{4AF98034-73D8-4580-AC4A-A31D944DFAD7}" dt="2020-10-15T09:17:31.471" v="4" actId="478"/>
          <ac:spMkLst>
            <pc:docMk/>
            <pc:sldMk cId="1468371341" sldId="299"/>
            <ac:spMk id="6" creationId="{0A00F49B-BCE0-44FC-9656-68D4D14F2D41}"/>
          </ac:spMkLst>
        </pc:spChg>
        <pc:picChg chg="del">
          <ac:chgData name="Rosmorduc Vinca" userId="ad80fc01-cf55-4376-a825-a887c8046f05" providerId="ADAL" clId="{4AF98034-73D8-4580-AC4A-A31D944DFAD7}" dt="2020-10-15T09:17:12.765" v="0" actId="478"/>
          <ac:picMkLst>
            <pc:docMk/>
            <pc:sldMk cId="1468371341" sldId="299"/>
            <ac:picMk id="5" creationId="{CB79D5E3-2222-4DDE-8466-1C410352B113}"/>
          </ac:picMkLst>
        </pc:picChg>
        <pc:picChg chg="add mod">
          <ac:chgData name="Rosmorduc Vinca" userId="ad80fc01-cf55-4376-a825-a887c8046f05" providerId="ADAL" clId="{4AF98034-73D8-4580-AC4A-A31D944DFAD7}" dt="2020-10-15T09:17:35.461" v="6" actId="14100"/>
          <ac:picMkLst>
            <pc:docMk/>
            <pc:sldMk cId="1468371341" sldId="299"/>
            <ac:picMk id="7" creationId="{2D7BD5FD-52A9-420A-B973-04B72DD74EBC}"/>
          </ac:picMkLst>
        </pc:picChg>
      </pc:sldChg>
      <pc:sldChg chg="modSp mod">
        <pc:chgData name="Rosmorduc Vinca" userId="ad80fc01-cf55-4376-a825-a887c8046f05" providerId="ADAL" clId="{4AF98034-73D8-4580-AC4A-A31D944DFAD7}" dt="2020-10-15T09:19:12.467" v="15" actId="790"/>
        <pc:sldMkLst>
          <pc:docMk/>
          <pc:sldMk cId="1505096917" sldId="301"/>
        </pc:sldMkLst>
        <pc:spChg chg="mod">
          <ac:chgData name="Rosmorduc Vinca" userId="ad80fc01-cf55-4376-a825-a887c8046f05" providerId="ADAL" clId="{4AF98034-73D8-4580-AC4A-A31D944DFAD7}" dt="2020-10-15T09:19:12.467" v="15" actId="790"/>
          <ac:spMkLst>
            <pc:docMk/>
            <pc:sldMk cId="1505096917" sldId="301"/>
            <ac:spMk id="2" creationId="{ACB69455-D37D-4582-B2F9-D6A4580E136B}"/>
          </ac:spMkLst>
        </pc:spChg>
      </pc:sldChg>
      <pc:sldChg chg="modSp mod">
        <pc:chgData name="Rosmorduc Vinca" userId="ad80fc01-cf55-4376-a825-a887c8046f05" providerId="ADAL" clId="{4AF98034-73D8-4580-AC4A-A31D944DFAD7}" dt="2020-10-15T09:19:19.486" v="16" actId="790"/>
        <pc:sldMkLst>
          <pc:docMk/>
          <pc:sldMk cId="3428483437" sldId="302"/>
        </pc:sldMkLst>
        <pc:spChg chg="mod">
          <ac:chgData name="Rosmorduc Vinca" userId="ad80fc01-cf55-4376-a825-a887c8046f05" providerId="ADAL" clId="{4AF98034-73D8-4580-AC4A-A31D944DFAD7}" dt="2020-10-15T09:19:19.486" v="16" actId="790"/>
          <ac:spMkLst>
            <pc:docMk/>
            <pc:sldMk cId="3428483437" sldId="302"/>
            <ac:spMk id="2" creationId="{CC32C17E-8F18-4E69-A4E9-7E2B54BAF71B}"/>
          </ac:spMkLst>
        </pc:spChg>
      </pc:sldChg>
      <pc:sldChg chg="modSp mod">
        <pc:chgData name="Rosmorduc Vinca" userId="ad80fc01-cf55-4376-a825-a887c8046f05" providerId="ADAL" clId="{4AF98034-73D8-4580-AC4A-A31D944DFAD7}" dt="2020-10-15T09:19:29.068" v="17" actId="790"/>
        <pc:sldMkLst>
          <pc:docMk/>
          <pc:sldMk cId="711024455" sldId="303"/>
        </pc:sldMkLst>
        <pc:spChg chg="mod">
          <ac:chgData name="Rosmorduc Vinca" userId="ad80fc01-cf55-4376-a825-a887c8046f05" providerId="ADAL" clId="{4AF98034-73D8-4580-AC4A-A31D944DFAD7}" dt="2020-10-15T09:19:29.068" v="17" actId="790"/>
          <ac:spMkLst>
            <pc:docMk/>
            <pc:sldMk cId="711024455" sldId="303"/>
            <ac:spMk id="2" creationId="{DAA92201-5596-4302-A9C3-56288A471C06}"/>
          </ac:spMkLst>
        </pc:spChg>
      </pc:sldChg>
      <pc:sldChg chg="modSp mod">
        <pc:chgData name="Rosmorduc Vinca" userId="ad80fc01-cf55-4376-a825-a887c8046f05" providerId="ADAL" clId="{4AF98034-73D8-4580-AC4A-A31D944DFAD7}" dt="2020-10-15T09:19:44.407" v="19" actId="790"/>
        <pc:sldMkLst>
          <pc:docMk/>
          <pc:sldMk cId="3157068936" sldId="304"/>
        </pc:sldMkLst>
        <pc:spChg chg="mod">
          <ac:chgData name="Rosmorduc Vinca" userId="ad80fc01-cf55-4376-a825-a887c8046f05" providerId="ADAL" clId="{4AF98034-73D8-4580-AC4A-A31D944DFAD7}" dt="2020-10-15T09:19:44.407" v="19" actId="790"/>
          <ac:spMkLst>
            <pc:docMk/>
            <pc:sldMk cId="3157068936" sldId="304"/>
            <ac:spMk id="2" creationId="{59D5E483-FD4B-4D09-9471-374A93C86379}"/>
          </ac:spMkLst>
        </pc:spChg>
        <pc:spChg chg="mod">
          <ac:chgData name="Rosmorduc Vinca" userId="ad80fc01-cf55-4376-a825-a887c8046f05" providerId="ADAL" clId="{4AF98034-73D8-4580-AC4A-A31D944DFAD7}" dt="2020-10-15T09:19:37.239" v="18" actId="790"/>
          <ac:spMkLst>
            <pc:docMk/>
            <pc:sldMk cId="3157068936" sldId="304"/>
            <ac:spMk id="9" creationId="{7795EA7D-8516-414A-9C53-E1A37F6C7BD4}"/>
          </ac:spMkLst>
        </pc:spChg>
      </pc:sldChg>
      <pc:sldChg chg="delSp mod">
        <pc:chgData name="Rosmorduc Vinca" userId="ad80fc01-cf55-4376-a825-a887c8046f05" providerId="ADAL" clId="{4AF98034-73D8-4580-AC4A-A31D944DFAD7}" dt="2020-10-15T09:20:30.158" v="24" actId="478"/>
        <pc:sldMkLst>
          <pc:docMk/>
          <pc:sldMk cId="2155930016" sldId="306"/>
        </pc:sldMkLst>
        <pc:spChg chg="del">
          <ac:chgData name="Rosmorduc Vinca" userId="ad80fc01-cf55-4376-a825-a887c8046f05" providerId="ADAL" clId="{4AF98034-73D8-4580-AC4A-A31D944DFAD7}" dt="2020-10-15T09:20:30.158" v="24" actId="478"/>
          <ac:spMkLst>
            <pc:docMk/>
            <pc:sldMk cId="2155930016" sldId="306"/>
            <ac:spMk id="2" creationId="{BA663512-1FFE-4C83-9D10-73C7354DB1DF}"/>
          </ac:spMkLst>
        </pc:spChg>
      </pc:sldChg>
    </pc:docChg>
  </pc:docChgLst>
  <pc:docChgLst>
    <pc:chgData name="Rosmorduc Vinca" userId="ad80fc01-cf55-4376-a825-a887c8046f05" providerId="ADAL" clId="{479D1DA9-E603-4072-8C8C-51D3C4A98CEA}"/>
    <pc:docChg chg="undo custSel mod addSld delSld modSld sldOrd">
      <pc:chgData name="Rosmorduc Vinca" userId="ad80fc01-cf55-4376-a825-a887c8046f05" providerId="ADAL" clId="{479D1DA9-E603-4072-8C8C-51D3C4A98CEA}" dt="2019-06-07T14:05:40.058" v="448" actId="20577"/>
      <pc:docMkLst>
        <pc:docMk/>
      </pc:docMkLst>
      <pc:sldChg chg="modSp">
        <pc:chgData name="Rosmorduc Vinca" userId="ad80fc01-cf55-4376-a825-a887c8046f05" providerId="ADAL" clId="{479D1DA9-E603-4072-8C8C-51D3C4A98CEA}" dt="2019-06-07T12:30:45.530" v="11" actId="6549"/>
        <pc:sldMkLst>
          <pc:docMk/>
          <pc:sldMk cId="3812527495" sldId="262"/>
        </pc:sldMkLst>
        <pc:spChg chg="mod">
          <ac:chgData name="Rosmorduc Vinca" userId="ad80fc01-cf55-4376-a825-a887c8046f05" providerId="ADAL" clId="{479D1DA9-E603-4072-8C8C-51D3C4A98CEA}" dt="2019-06-07T12:30:45.530" v="11" actId="6549"/>
          <ac:spMkLst>
            <pc:docMk/>
            <pc:sldMk cId="3812527495" sldId="262"/>
            <ac:spMk id="4" creationId="{5DB1C190-AE05-43B5-AF3B-E7D58C9B7A4F}"/>
          </ac:spMkLst>
        </pc:spChg>
      </pc:sldChg>
      <pc:sldChg chg="addSp delSp modSp add">
        <pc:chgData name="Rosmorduc Vinca" userId="ad80fc01-cf55-4376-a825-a887c8046f05" providerId="ADAL" clId="{479D1DA9-E603-4072-8C8C-51D3C4A98CEA}" dt="2019-06-07T14:02:54.644" v="417" actId="5793"/>
        <pc:sldMkLst>
          <pc:docMk/>
          <pc:sldMk cId="1431409400" sldId="263"/>
        </pc:sldMkLst>
        <pc:spChg chg="del">
          <ac:chgData name="Rosmorduc Vinca" userId="ad80fc01-cf55-4376-a825-a887c8046f05" providerId="ADAL" clId="{479D1DA9-E603-4072-8C8C-51D3C4A98CEA}" dt="2019-06-07T12:30:58.895" v="37"/>
          <ac:spMkLst>
            <pc:docMk/>
            <pc:sldMk cId="1431409400" sldId="263"/>
            <ac:spMk id="2" creationId="{2E989D97-1506-498B-8F75-540C27B3C506}"/>
          </ac:spMkLst>
        </pc:spChg>
        <pc:spChg chg="del">
          <ac:chgData name="Rosmorduc Vinca" userId="ad80fc01-cf55-4376-a825-a887c8046f05" providerId="ADAL" clId="{479D1DA9-E603-4072-8C8C-51D3C4A98CEA}" dt="2019-06-07T12:30:58.895" v="37"/>
          <ac:spMkLst>
            <pc:docMk/>
            <pc:sldMk cId="1431409400" sldId="263"/>
            <ac:spMk id="3" creationId="{AA40F9CC-1884-4769-AF43-F32474662E6A}"/>
          </ac:spMkLst>
        </pc:spChg>
        <pc:spChg chg="add mod">
          <ac:chgData name="Rosmorduc Vinca" userId="ad80fc01-cf55-4376-a825-a887c8046f05" providerId="ADAL" clId="{479D1DA9-E603-4072-8C8C-51D3C4A98CEA}" dt="2019-06-07T12:45:37.150" v="119" actId="20577"/>
          <ac:spMkLst>
            <pc:docMk/>
            <pc:sldMk cId="1431409400" sldId="263"/>
            <ac:spMk id="4" creationId="{D990E31E-6BAB-47C0-9DE3-6D998F489A11}"/>
          </ac:spMkLst>
        </pc:spChg>
        <pc:spChg chg="add mod">
          <ac:chgData name="Rosmorduc Vinca" userId="ad80fc01-cf55-4376-a825-a887c8046f05" providerId="ADAL" clId="{479D1DA9-E603-4072-8C8C-51D3C4A98CEA}" dt="2019-06-07T14:02:54.644" v="417" actId="5793"/>
          <ac:spMkLst>
            <pc:docMk/>
            <pc:sldMk cId="1431409400" sldId="263"/>
            <ac:spMk id="5" creationId="{6C5B0076-0FBD-4176-BE33-43AE85EF032B}"/>
          </ac:spMkLst>
        </pc:spChg>
        <pc:picChg chg="add mod ord">
          <ac:chgData name="Rosmorduc Vinca" userId="ad80fc01-cf55-4376-a825-a887c8046f05" providerId="ADAL" clId="{479D1DA9-E603-4072-8C8C-51D3C4A98CEA}" dt="2019-06-07T12:45:21.981" v="106" actId="166"/>
          <ac:picMkLst>
            <pc:docMk/>
            <pc:sldMk cId="1431409400" sldId="263"/>
            <ac:picMk id="7" creationId="{2F4937D4-1065-4F2C-9EDE-556069C969BB}"/>
          </ac:picMkLst>
        </pc:picChg>
        <pc:picChg chg="add mod">
          <ac:chgData name="Rosmorduc Vinca" userId="ad80fc01-cf55-4376-a825-a887c8046f05" providerId="ADAL" clId="{479D1DA9-E603-4072-8C8C-51D3C4A98CEA}" dt="2019-06-07T13:47:16.084" v="337" actId="1076"/>
          <ac:picMkLst>
            <pc:docMk/>
            <pc:sldMk cId="1431409400" sldId="263"/>
            <ac:picMk id="9" creationId="{79574B47-1408-4C94-B173-99DF3337BF8F}"/>
          </ac:picMkLst>
        </pc:picChg>
      </pc:sldChg>
      <pc:sldChg chg="modSp add">
        <pc:chgData name="Rosmorduc Vinca" userId="ad80fc01-cf55-4376-a825-a887c8046f05" providerId="ADAL" clId="{479D1DA9-E603-4072-8C8C-51D3C4A98CEA}" dt="2019-06-07T13:56:01.058" v="373" actId="20577"/>
        <pc:sldMkLst>
          <pc:docMk/>
          <pc:sldMk cId="2096887702" sldId="264"/>
        </pc:sldMkLst>
        <pc:spChg chg="mod">
          <ac:chgData name="Rosmorduc Vinca" userId="ad80fc01-cf55-4376-a825-a887c8046f05" providerId="ADAL" clId="{479D1DA9-E603-4072-8C8C-51D3C4A98CEA}" dt="2019-06-07T13:56:01.058" v="373" actId="20577"/>
          <ac:spMkLst>
            <pc:docMk/>
            <pc:sldMk cId="2096887702" sldId="264"/>
            <ac:spMk id="2" creationId="{ADDB49FD-5D52-4DDC-BE38-8DF22BB18B96}"/>
          </ac:spMkLst>
        </pc:spChg>
      </pc:sldChg>
      <pc:sldChg chg="addSp delSp modSp add">
        <pc:chgData name="Rosmorduc Vinca" userId="ad80fc01-cf55-4376-a825-a887c8046f05" providerId="ADAL" clId="{479D1DA9-E603-4072-8C8C-51D3C4A98CEA}" dt="2019-06-07T12:45:50.518" v="120" actId="6549"/>
        <pc:sldMkLst>
          <pc:docMk/>
          <pc:sldMk cId="514945170" sldId="265"/>
        </pc:sldMkLst>
        <pc:spChg chg="del">
          <ac:chgData name="Rosmorduc Vinca" userId="ad80fc01-cf55-4376-a825-a887c8046f05" providerId="ADAL" clId="{479D1DA9-E603-4072-8C8C-51D3C4A98CEA}" dt="2019-06-07T12:33:46.156" v="42"/>
          <ac:spMkLst>
            <pc:docMk/>
            <pc:sldMk cId="514945170" sldId="265"/>
            <ac:spMk id="2" creationId="{4A352E02-39BB-4911-9C0F-D211057D991F}"/>
          </ac:spMkLst>
        </pc:spChg>
        <pc:spChg chg="del">
          <ac:chgData name="Rosmorduc Vinca" userId="ad80fc01-cf55-4376-a825-a887c8046f05" providerId="ADAL" clId="{479D1DA9-E603-4072-8C8C-51D3C4A98CEA}" dt="2019-06-07T12:33:46.156" v="42"/>
          <ac:spMkLst>
            <pc:docMk/>
            <pc:sldMk cId="514945170" sldId="265"/>
            <ac:spMk id="3" creationId="{D677620E-1A91-48F3-8E3B-A6DB304A5468}"/>
          </ac:spMkLst>
        </pc:spChg>
        <pc:spChg chg="add mod">
          <ac:chgData name="Rosmorduc Vinca" userId="ad80fc01-cf55-4376-a825-a887c8046f05" providerId="ADAL" clId="{479D1DA9-E603-4072-8C8C-51D3C4A98CEA}" dt="2019-06-07T12:45:50.518" v="120" actId="6549"/>
          <ac:spMkLst>
            <pc:docMk/>
            <pc:sldMk cId="514945170" sldId="265"/>
            <ac:spMk id="4" creationId="{6E9BA9D3-6864-428F-9798-0B639DDAAC5C}"/>
          </ac:spMkLst>
        </pc:spChg>
        <pc:spChg chg="add mod">
          <ac:chgData name="Rosmorduc Vinca" userId="ad80fc01-cf55-4376-a825-a887c8046f05" providerId="ADAL" clId="{479D1DA9-E603-4072-8C8C-51D3C4A98CEA}" dt="2019-06-07T12:33:46.156" v="42"/>
          <ac:spMkLst>
            <pc:docMk/>
            <pc:sldMk cId="514945170" sldId="265"/>
            <ac:spMk id="5" creationId="{C2AD0AFB-A323-4525-A5D7-46D84CBB23ED}"/>
          </ac:spMkLst>
        </pc:spChg>
      </pc:sldChg>
      <pc:sldChg chg="addSp delSp modSp add mod setBg">
        <pc:chgData name="Rosmorduc Vinca" userId="ad80fc01-cf55-4376-a825-a887c8046f05" providerId="ADAL" clId="{479D1DA9-E603-4072-8C8C-51D3C4A98CEA}" dt="2019-06-07T14:03:55.769" v="425" actId="20577"/>
        <pc:sldMkLst>
          <pc:docMk/>
          <pc:sldMk cId="1249889494" sldId="266"/>
        </pc:sldMkLst>
        <pc:spChg chg="mod">
          <ac:chgData name="Rosmorduc Vinca" userId="ad80fc01-cf55-4376-a825-a887c8046f05" providerId="ADAL" clId="{479D1DA9-E603-4072-8C8C-51D3C4A98CEA}" dt="2019-06-07T13:47:00.739" v="335" actId="20577"/>
          <ac:spMkLst>
            <pc:docMk/>
            <pc:sldMk cId="1249889494" sldId="266"/>
            <ac:spMk id="2" creationId="{594AC8B0-8F88-4E9A-BA1A-9D9314F8BE9B}"/>
          </ac:spMkLst>
        </pc:spChg>
        <pc:spChg chg="del">
          <ac:chgData name="Rosmorduc Vinca" userId="ad80fc01-cf55-4376-a825-a887c8046f05" providerId="ADAL" clId="{479D1DA9-E603-4072-8C8C-51D3C4A98CEA}" dt="2019-06-07T12:34:35.213" v="84"/>
          <ac:spMkLst>
            <pc:docMk/>
            <pc:sldMk cId="1249889494" sldId="266"/>
            <ac:spMk id="3" creationId="{241AB88A-94D1-4655-80E7-28090912AB47}"/>
          </ac:spMkLst>
        </pc:spChg>
        <pc:spChg chg="add del">
          <ac:chgData name="Rosmorduc Vinca" userId="ad80fc01-cf55-4376-a825-a887c8046f05" providerId="ADAL" clId="{479D1DA9-E603-4072-8C8C-51D3C4A98CEA}" dt="2019-06-07T12:34:50.127" v="89" actId="26606"/>
          <ac:spMkLst>
            <pc:docMk/>
            <pc:sldMk cId="1249889494" sldId="266"/>
            <ac:spMk id="10" creationId="{0A7AC554-5FB2-467C-A4F1-6DA6E5C719E7}"/>
          </ac:spMkLst>
        </pc:spChg>
        <pc:spChg chg="add del">
          <ac:chgData name="Rosmorduc Vinca" userId="ad80fc01-cf55-4376-a825-a887c8046f05" providerId="ADAL" clId="{479D1DA9-E603-4072-8C8C-51D3C4A98CEA}" dt="2019-06-07T12:34:54.878" v="91" actId="26606"/>
          <ac:spMkLst>
            <pc:docMk/>
            <pc:sldMk cId="1249889494" sldId="266"/>
            <ac:spMk id="12" creationId="{88AFC3C2-2FE2-4508-930B-D0DD0DADE989}"/>
          </ac:spMkLst>
        </pc:spChg>
        <pc:spChg chg="add mod">
          <ac:chgData name="Rosmorduc Vinca" userId="ad80fc01-cf55-4376-a825-a887c8046f05" providerId="ADAL" clId="{479D1DA9-E603-4072-8C8C-51D3C4A98CEA}" dt="2019-06-07T14:03:55.769" v="425" actId="20577"/>
          <ac:spMkLst>
            <pc:docMk/>
            <pc:sldMk cId="1249889494" sldId="266"/>
            <ac:spMk id="16" creationId="{0A7AC554-5FB2-467C-A4F1-6DA6E5C719E7}"/>
          </ac:spMkLst>
        </pc:spChg>
        <pc:picChg chg="add del mod">
          <ac:chgData name="Rosmorduc Vinca" userId="ad80fc01-cf55-4376-a825-a887c8046f05" providerId="ADAL" clId="{479D1DA9-E603-4072-8C8C-51D3C4A98CEA}" dt="2019-06-07T12:34:54.926" v="92" actId="26606"/>
          <ac:picMkLst>
            <pc:docMk/>
            <pc:sldMk cId="1249889494" sldId="266"/>
            <ac:picMk id="5" creationId="{B57ED8B6-AC40-4B95-B0A7-467FF2324728}"/>
          </ac:picMkLst>
        </pc:picChg>
        <pc:picChg chg="add del">
          <ac:chgData name="Rosmorduc Vinca" userId="ad80fc01-cf55-4376-a825-a887c8046f05" providerId="ADAL" clId="{479D1DA9-E603-4072-8C8C-51D3C4A98CEA}" dt="2019-06-07T12:34:50.127" v="89" actId="26606"/>
          <ac:picMkLst>
            <pc:docMk/>
            <pc:sldMk cId="1249889494" sldId="266"/>
            <ac:picMk id="8" creationId="{B57ED8B6-AC40-4B95-B0A7-467FF2324728}"/>
          </ac:picMkLst>
        </pc:picChg>
        <pc:picChg chg="add del">
          <ac:chgData name="Rosmorduc Vinca" userId="ad80fc01-cf55-4376-a825-a887c8046f05" providerId="ADAL" clId="{479D1DA9-E603-4072-8C8C-51D3C4A98CEA}" dt="2019-06-07T12:34:54.878" v="91" actId="26606"/>
          <ac:picMkLst>
            <pc:docMk/>
            <pc:sldMk cId="1249889494" sldId="266"/>
            <ac:picMk id="14" creationId="{B57ED8B6-AC40-4B95-B0A7-467FF2324728}"/>
          </ac:picMkLst>
        </pc:picChg>
        <pc:picChg chg="add">
          <ac:chgData name="Rosmorduc Vinca" userId="ad80fc01-cf55-4376-a825-a887c8046f05" providerId="ADAL" clId="{479D1DA9-E603-4072-8C8C-51D3C4A98CEA}" dt="2019-06-07T12:34:54.926" v="92" actId="26606"/>
          <ac:picMkLst>
            <pc:docMk/>
            <pc:sldMk cId="1249889494" sldId="266"/>
            <ac:picMk id="17" creationId="{B57ED8B6-AC40-4B95-B0A7-467FF2324728}"/>
          </ac:picMkLst>
        </pc:picChg>
        <pc:cxnChg chg="add del">
          <ac:chgData name="Rosmorduc Vinca" userId="ad80fc01-cf55-4376-a825-a887c8046f05" providerId="ADAL" clId="{479D1DA9-E603-4072-8C8C-51D3C4A98CEA}" dt="2019-06-07T12:34:54.878" v="91" actId="26606"/>
          <ac:cxnSpMkLst>
            <pc:docMk/>
            <pc:sldMk cId="1249889494" sldId="266"/>
            <ac:cxnSpMk id="13" creationId="{E4A809D5-3600-46D4-A466-67F2349A54FB}"/>
          </ac:cxnSpMkLst>
        </pc:cxnChg>
      </pc:sldChg>
      <pc:sldChg chg="addSp delSp modSp add mod ord setBg">
        <pc:chgData name="Rosmorduc Vinca" userId="ad80fc01-cf55-4376-a825-a887c8046f05" providerId="ADAL" clId="{479D1DA9-E603-4072-8C8C-51D3C4A98CEA}" dt="2019-06-07T14:04:46.439" v="437" actId="14100"/>
        <pc:sldMkLst>
          <pc:docMk/>
          <pc:sldMk cId="0" sldId="285"/>
        </pc:sldMkLst>
        <pc:spChg chg="mod">
          <ac:chgData name="Rosmorduc Vinca" userId="ad80fc01-cf55-4376-a825-a887c8046f05" providerId="ADAL" clId="{479D1DA9-E603-4072-8C8C-51D3C4A98CEA}" dt="2019-06-07T14:04:37.142" v="435" actId="14100"/>
          <ac:spMkLst>
            <pc:docMk/>
            <pc:sldMk cId="0" sldId="285"/>
            <ac:spMk id="2" creationId="{00000000-0000-0000-0000-000000000000}"/>
          </ac:spMkLst>
        </pc:spChg>
        <pc:spChg chg="del mod">
          <ac:chgData name="Rosmorduc Vinca" userId="ad80fc01-cf55-4376-a825-a887c8046f05" providerId="ADAL" clId="{479D1DA9-E603-4072-8C8C-51D3C4A98CEA}" dt="2019-06-07T13:45:16.759" v="185"/>
          <ac:spMkLst>
            <pc:docMk/>
            <pc:sldMk cId="0" sldId="285"/>
            <ac:spMk id="3" creationId="{00000000-0000-0000-0000-000000000000}"/>
          </ac:spMkLst>
        </pc:spChg>
        <pc:spChg chg="add">
          <ac:chgData name="Rosmorduc Vinca" userId="ad80fc01-cf55-4376-a825-a887c8046f05" providerId="ADAL" clId="{479D1DA9-E603-4072-8C8C-51D3C4A98CEA}" dt="2019-06-07T13:45:20.781" v="188" actId="26606"/>
          <ac:spMkLst>
            <pc:docMk/>
            <pc:sldMk cId="0" sldId="285"/>
            <ac:spMk id="10" creationId="{199D702C-EDC4-4DFA-9985-AEADD730C06E}"/>
          </ac:spMkLst>
        </pc:spChg>
        <pc:picChg chg="add del mod">
          <ac:chgData name="Rosmorduc Vinca" userId="ad80fc01-cf55-4376-a825-a887c8046f05" providerId="ADAL" clId="{479D1DA9-E603-4072-8C8C-51D3C4A98CEA}" dt="2019-06-07T13:45:20.781" v="188" actId="26606"/>
          <ac:picMkLst>
            <pc:docMk/>
            <pc:sldMk cId="0" sldId="285"/>
            <ac:picMk id="5" creationId="{D9DD1629-C326-40E2-B36F-A1FBCEAD3F33}"/>
          </ac:picMkLst>
        </pc:picChg>
        <pc:picChg chg="add mod">
          <ac:chgData name="Rosmorduc Vinca" userId="ad80fc01-cf55-4376-a825-a887c8046f05" providerId="ADAL" clId="{479D1DA9-E603-4072-8C8C-51D3C4A98CEA}" dt="2019-06-07T14:04:46.439" v="437" actId="14100"/>
          <ac:picMkLst>
            <pc:docMk/>
            <pc:sldMk cId="0" sldId="285"/>
            <ac:picMk id="8" creationId="{D9DD1629-C326-40E2-B36F-A1FBCEAD3F33}"/>
          </ac:picMkLst>
        </pc:picChg>
        <pc:picChg chg="del mod">
          <ac:chgData name="Rosmorduc Vinca" userId="ad80fc01-cf55-4376-a825-a887c8046f05" providerId="ADAL" clId="{479D1DA9-E603-4072-8C8C-51D3C4A98CEA}" dt="2019-06-07T13:45:11.293" v="184" actId="478"/>
          <ac:picMkLst>
            <pc:docMk/>
            <pc:sldMk cId="0" sldId="285"/>
            <ac:picMk id="39938" creationId="{00000000-0000-0000-0000-000000000000}"/>
          </ac:picMkLst>
        </pc:picChg>
      </pc:sldChg>
      <pc:sldChg chg="addSp delSp modSp add ord">
        <pc:chgData name="Rosmorduc Vinca" userId="ad80fc01-cf55-4376-a825-a887c8046f05" providerId="ADAL" clId="{479D1DA9-E603-4072-8C8C-51D3C4A98CEA}" dt="2019-06-07T13:45:54.927" v="242" actId="1076"/>
        <pc:sldMkLst>
          <pc:docMk/>
          <pc:sldMk cId="0" sldId="286"/>
        </pc:sldMkLst>
        <pc:spChg chg="mod">
          <ac:chgData name="Rosmorduc Vinca" userId="ad80fc01-cf55-4376-a825-a887c8046f05" providerId="ADAL" clId="{479D1DA9-E603-4072-8C8C-51D3C4A98CEA}" dt="2019-06-07T13:45:36.575" v="233" actId="20577"/>
          <ac:spMkLst>
            <pc:docMk/>
            <pc:sldMk cId="0" sldId="286"/>
            <ac:spMk id="2" creationId="{00000000-0000-0000-0000-000000000000}"/>
          </ac:spMkLst>
        </pc:spChg>
        <pc:spChg chg="del">
          <ac:chgData name="Rosmorduc Vinca" userId="ad80fc01-cf55-4376-a825-a887c8046f05" providerId="ADAL" clId="{479D1DA9-E603-4072-8C8C-51D3C4A98CEA}" dt="2019-06-07T13:45:45.338" v="235"/>
          <ac:spMkLst>
            <pc:docMk/>
            <pc:sldMk cId="0" sldId="286"/>
            <ac:spMk id="3" creationId="{00000000-0000-0000-0000-000000000000}"/>
          </ac:spMkLst>
        </pc:spChg>
        <pc:picChg chg="add mod">
          <ac:chgData name="Rosmorduc Vinca" userId="ad80fc01-cf55-4376-a825-a887c8046f05" providerId="ADAL" clId="{479D1DA9-E603-4072-8C8C-51D3C4A98CEA}" dt="2019-06-07T13:45:48.367" v="239" actId="1076"/>
          <ac:picMkLst>
            <pc:docMk/>
            <pc:sldMk cId="0" sldId="286"/>
            <ac:picMk id="5" creationId="{452E1127-5EB2-4E04-8D98-1E81644E34D9}"/>
          </ac:picMkLst>
        </pc:picChg>
        <pc:picChg chg="add mod">
          <ac:chgData name="Rosmorduc Vinca" userId="ad80fc01-cf55-4376-a825-a887c8046f05" providerId="ADAL" clId="{479D1DA9-E603-4072-8C8C-51D3C4A98CEA}" dt="2019-06-07T13:45:54.927" v="242" actId="1076"/>
          <ac:picMkLst>
            <pc:docMk/>
            <pc:sldMk cId="0" sldId="286"/>
            <ac:picMk id="7" creationId="{B3DC7361-FFAF-4246-A7EA-196BEF95B77D}"/>
          </ac:picMkLst>
        </pc:picChg>
        <pc:picChg chg="del mod">
          <ac:chgData name="Rosmorduc Vinca" userId="ad80fc01-cf55-4376-a825-a887c8046f05" providerId="ADAL" clId="{479D1DA9-E603-4072-8C8C-51D3C4A98CEA}" dt="2019-06-07T13:45:40.538" v="234" actId="478"/>
          <ac:picMkLst>
            <pc:docMk/>
            <pc:sldMk cId="0" sldId="286"/>
            <ac:picMk id="40962" creationId="{00000000-0000-0000-0000-000000000000}"/>
          </ac:picMkLst>
        </pc:picChg>
      </pc:sldChg>
      <pc:sldChg chg="addSp delSp modSp add ord">
        <pc:chgData name="Rosmorduc Vinca" userId="ad80fc01-cf55-4376-a825-a887c8046f05" providerId="ADAL" clId="{479D1DA9-E603-4072-8C8C-51D3C4A98CEA}" dt="2019-06-07T13:46:39.335" v="321" actId="20577"/>
        <pc:sldMkLst>
          <pc:docMk/>
          <pc:sldMk cId="0" sldId="287"/>
        </pc:sldMkLst>
        <pc:spChg chg="mod">
          <ac:chgData name="Rosmorduc Vinca" userId="ad80fc01-cf55-4376-a825-a887c8046f05" providerId="ADAL" clId="{479D1DA9-E603-4072-8C8C-51D3C4A98CEA}" dt="2019-06-07T13:46:39.335" v="321" actId="20577"/>
          <ac:spMkLst>
            <pc:docMk/>
            <pc:sldMk cId="0" sldId="287"/>
            <ac:spMk id="2" creationId="{00000000-0000-0000-0000-000000000000}"/>
          </ac:spMkLst>
        </pc:spChg>
        <pc:spChg chg="del">
          <ac:chgData name="Rosmorduc Vinca" userId="ad80fc01-cf55-4376-a825-a887c8046f05" providerId="ADAL" clId="{479D1DA9-E603-4072-8C8C-51D3C4A98CEA}" dt="2019-06-07T13:46:29.799" v="310"/>
          <ac:spMkLst>
            <pc:docMk/>
            <pc:sldMk cId="0" sldId="287"/>
            <ac:spMk id="3" creationId="{00000000-0000-0000-0000-000000000000}"/>
          </ac:spMkLst>
        </pc:spChg>
        <pc:spChg chg="del">
          <ac:chgData name="Rosmorduc Vinca" userId="ad80fc01-cf55-4376-a825-a887c8046f05" providerId="ADAL" clId="{479D1DA9-E603-4072-8C8C-51D3C4A98CEA}" dt="2019-06-07T13:46:09.617" v="245" actId="478"/>
          <ac:spMkLst>
            <pc:docMk/>
            <pc:sldMk cId="0" sldId="287"/>
            <ac:spMk id="5" creationId="{01BBBA27-6480-412D-8806-58B8CB544CC5}"/>
          </ac:spMkLst>
        </pc:spChg>
        <pc:picChg chg="add mod">
          <ac:chgData name="Rosmorduc Vinca" userId="ad80fc01-cf55-4376-a825-a887c8046f05" providerId="ADAL" clId="{479D1DA9-E603-4072-8C8C-51D3C4A98CEA}" dt="2019-06-07T13:46:33.762" v="313" actId="14100"/>
          <ac:picMkLst>
            <pc:docMk/>
            <pc:sldMk cId="0" sldId="287"/>
            <ac:picMk id="6" creationId="{019590D6-173B-490C-AFC8-E11F308CC7E1}"/>
          </ac:picMkLst>
        </pc:picChg>
        <pc:picChg chg="del mod">
          <ac:chgData name="Rosmorduc Vinca" userId="ad80fc01-cf55-4376-a825-a887c8046f05" providerId="ADAL" clId="{479D1DA9-E603-4072-8C8C-51D3C4A98CEA}" dt="2019-06-07T13:46:07.588" v="244" actId="478"/>
          <ac:picMkLst>
            <pc:docMk/>
            <pc:sldMk cId="0" sldId="287"/>
            <ac:picMk id="41986" creationId="{00000000-0000-0000-0000-000000000000}"/>
          </ac:picMkLst>
        </pc:picChg>
      </pc:sldChg>
      <pc:sldChg chg="addSp delSp modSp add">
        <pc:chgData name="Rosmorduc Vinca" userId="ad80fc01-cf55-4376-a825-a887c8046f05" providerId="ADAL" clId="{479D1DA9-E603-4072-8C8C-51D3C4A98CEA}" dt="2019-06-07T14:05:40.058" v="448" actId="20577"/>
        <pc:sldMkLst>
          <pc:docMk/>
          <pc:sldMk cId="2358483592" sldId="288"/>
        </pc:sldMkLst>
        <pc:spChg chg="del mod">
          <ac:chgData name="Rosmorduc Vinca" userId="ad80fc01-cf55-4376-a825-a887c8046f05" providerId="ADAL" clId="{479D1DA9-E603-4072-8C8C-51D3C4A98CEA}" dt="2019-06-07T14:05:36.061" v="442"/>
          <ac:spMkLst>
            <pc:docMk/>
            <pc:sldMk cId="2358483592" sldId="288"/>
            <ac:spMk id="2" creationId="{9477F5F5-B5CB-4380-8798-4D306C02BD53}"/>
          </ac:spMkLst>
        </pc:spChg>
        <pc:spChg chg="del">
          <ac:chgData name="Rosmorduc Vinca" userId="ad80fc01-cf55-4376-a825-a887c8046f05" providerId="ADAL" clId="{479D1DA9-E603-4072-8C8C-51D3C4A98CEA}" dt="2019-06-07T14:05:36.061" v="442"/>
          <ac:spMkLst>
            <pc:docMk/>
            <pc:sldMk cId="2358483592" sldId="288"/>
            <ac:spMk id="3" creationId="{B56B58B7-04E3-42E8-B080-D85CAA58EFC5}"/>
          </ac:spMkLst>
        </pc:spChg>
        <pc:spChg chg="add mod">
          <ac:chgData name="Rosmorduc Vinca" userId="ad80fc01-cf55-4376-a825-a887c8046f05" providerId="ADAL" clId="{479D1DA9-E603-4072-8C8C-51D3C4A98CEA}" dt="2019-06-07T14:05:40.058" v="448" actId="20577"/>
          <ac:spMkLst>
            <pc:docMk/>
            <pc:sldMk cId="2358483592" sldId="288"/>
            <ac:spMk id="4" creationId="{067C922B-EEC5-43E9-9D8E-B1057CCBAA26}"/>
          </ac:spMkLst>
        </pc:spChg>
        <pc:spChg chg="add mod">
          <ac:chgData name="Rosmorduc Vinca" userId="ad80fc01-cf55-4376-a825-a887c8046f05" providerId="ADAL" clId="{479D1DA9-E603-4072-8C8C-51D3C4A98CEA}" dt="2019-06-07T14:05:36.061" v="442"/>
          <ac:spMkLst>
            <pc:docMk/>
            <pc:sldMk cId="2358483592" sldId="288"/>
            <ac:spMk id="5" creationId="{A0842D17-EE64-49B6-BB9D-756AA7A23B9C}"/>
          </ac:spMkLst>
        </pc:spChg>
      </pc:sldChg>
      <pc:sldChg chg="modSp add">
        <pc:chgData name="Rosmorduc Vinca" userId="ad80fc01-cf55-4376-a825-a887c8046f05" providerId="ADAL" clId="{479D1DA9-E603-4072-8C8C-51D3C4A98CEA}" dt="2019-06-07T13:56:13.456" v="399" actId="20577"/>
        <pc:sldMkLst>
          <pc:docMk/>
          <pc:sldMk cId="3714025768" sldId="290"/>
        </pc:sldMkLst>
        <pc:spChg chg="mod">
          <ac:chgData name="Rosmorduc Vinca" userId="ad80fc01-cf55-4376-a825-a887c8046f05" providerId="ADAL" clId="{479D1DA9-E603-4072-8C8C-51D3C4A98CEA}" dt="2019-06-07T13:56:13.456" v="399" actId="20577"/>
          <ac:spMkLst>
            <pc:docMk/>
            <pc:sldMk cId="3714025768" sldId="290"/>
            <ac:spMk id="2" creationId="{3D99DA63-AD55-4E5E-A5A3-9B17E2E82B0C}"/>
          </ac:spMkLst>
        </pc:spChg>
      </pc:sldChg>
      <pc:sldChg chg="addSp delSp modSp add">
        <pc:chgData name="Rosmorduc Vinca" userId="ad80fc01-cf55-4376-a825-a887c8046f05" providerId="ADAL" clId="{479D1DA9-E603-4072-8C8C-51D3C4A98CEA}" dt="2019-06-07T13:47:38.489" v="345" actId="27636"/>
        <pc:sldMkLst>
          <pc:docMk/>
          <pc:sldMk cId="3339952059" sldId="291"/>
        </pc:sldMkLst>
        <pc:spChg chg="del">
          <ac:chgData name="Rosmorduc Vinca" userId="ad80fc01-cf55-4376-a825-a887c8046f05" providerId="ADAL" clId="{479D1DA9-E603-4072-8C8C-51D3C4A98CEA}" dt="2019-06-07T13:47:38.404" v="344"/>
          <ac:spMkLst>
            <pc:docMk/>
            <pc:sldMk cId="3339952059" sldId="291"/>
            <ac:spMk id="2" creationId="{F9DA92FD-F447-4BE5-AC96-20B627695FCE}"/>
          </ac:spMkLst>
        </pc:spChg>
        <pc:spChg chg="del">
          <ac:chgData name="Rosmorduc Vinca" userId="ad80fc01-cf55-4376-a825-a887c8046f05" providerId="ADAL" clId="{479D1DA9-E603-4072-8C8C-51D3C4A98CEA}" dt="2019-06-07T13:47:38.404" v="344"/>
          <ac:spMkLst>
            <pc:docMk/>
            <pc:sldMk cId="3339952059" sldId="291"/>
            <ac:spMk id="3" creationId="{B1BC8AB6-B606-4100-955E-5673502DC6A4}"/>
          </ac:spMkLst>
        </pc:spChg>
        <pc:spChg chg="add mod">
          <ac:chgData name="Rosmorduc Vinca" userId="ad80fc01-cf55-4376-a825-a887c8046f05" providerId="ADAL" clId="{479D1DA9-E603-4072-8C8C-51D3C4A98CEA}" dt="2019-06-07T13:47:38.489" v="345" actId="27636"/>
          <ac:spMkLst>
            <pc:docMk/>
            <pc:sldMk cId="3339952059" sldId="291"/>
            <ac:spMk id="4" creationId="{9CB74B0E-29FC-4265-AFED-AB1810006E57}"/>
          </ac:spMkLst>
        </pc:spChg>
        <pc:spChg chg="add mod">
          <ac:chgData name="Rosmorduc Vinca" userId="ad80fc01-cf55-4376-a825-a887c8046f05" providerId="ADAL" clId="{479D1DA9-E603-4072-8C8C-51D3C4A98CEA}" dt="2019-06-07T13:47:38.404" v="344"/>
          <ac:spMkLst>
            <pc:docMk/>
            <pc:sldMk cId="3339952059" sldId="291"/>
            <ac:spMk id="5" creationId="{88888070-2C27-4E01-802C-29B461FBCE3C}"/>
          </ac:spMkLst>
        </pc:spChg>
      </pc:sldChg>
      <pc:sldChg chg="addSp delSp modSp add">
        <pc:chgData name="Rosmorduc Vinca" userId="ad80fc01-cf55-4376-a825-a887c8046f05" providerId="ADAL" clId="{479D1DA9-E603-4072-8C8C-51D3C4A98CEA}" dt="2019-06-07T13:47:45.386" v="348" actId="27636"/>
        <pc:sldMkLst>
          <pc:docMk/>
          <pc:sldMk cId="4241509082" sldId="292"/>
        </pc:sldMkLst>
        <pc:spChg chg="del">
          <ac:chgData name="Rosmorduc Vinca" userId="ad80fc01-cf55-4376-a825-a887c8046f05" providerId="ADAL" clId="{479D1DA9-E603-4072-8C8C-51D3C4A98CEA}" dt="2019-06-07T13:47:45.301" v="347"/>
          <ac:spMkLst>
            <pc:docMk/>
            <pc:sldMk cId="4241509082" sldId="292"/>
            <ac:spMk id="2" creationId="{E173F4F6-A131-41B8-AC43-7AD0F786B7E1}"/>
          </ac:spMkLst>
        </pc:spChg>
        <pc:spChg chg="del">
          <ac:chgData name="Rosmorduc Vinca" userId="ad80fc01-cf55-4376-a825-a887c8046f05" providerId="ADAL" clId="{479D1DA9-E603-4072-8C8C-51D3C4A98CEA}" dt="2019-06-07T13:47:45.301" v="347"/>
          <ac:spMkLst>
            <pc:docMk/>
            <pc:sldMk cId="4241509082" sldId="292"/>
            <ac:spMk id="3" creationId="{A7A028BC-5F2B-4B81-A0F2-88FB91590BBF}"/>
          </ac:spMkLst>
        </pc:spChg>
        <pc:spChg chg="add mod">
          <ac:chgData name="Rosmorduc Vinca" userId="ad80fc01-cf55-4376-a825-a887c8046f05" providerId="ADAL" clId="{479D1DA9-E603-4072-8C8C-51D3C4A98CEA}" dt="2019-06-07T13:47:45.386" v="348" actId="27636"/>
          <ac:spMkLst>
            <pc:docMk/>
            <pc:sldMk cId="4241509082" sldId="292"/>
            <ac:spMk id="4" creationId="{1701219F-7766-43E9-AA20-6859A4D4EC59}"/>
          </ac:spMkLst>
        </pc:spChg>
        <pc:spChg chg="add mod">
          <ac:chgData name="Rosmorduc Vinca" userId="ad80fc01-cf55-4376-a825-a887c8046f05" providerId="ADAL" clId="{479D1DA9-E603-4072-8C8C-51D3C4A98CEA}" dt="2019-06-07T13:47:45.301" v="347"/>
          <ac:spMkLst>
            <pc:docMk/>
            <pc:sldMk cId="4241509082" sldId="292"/>
            <ac:spMk id="5" creationId="{1FC98406-C373-4693-89F6-078150744EA3}"/>
          </ac:spMkLst>
        </pc:spChg>
      </pc:sldChg>
      <pc:sldChg chg="modSp add">
        <pc:chgData name="Rosmorduc Vinca" userId="ad80fc01-cf55-4376-a825-a887c8046f05" providerId="ADAL" clId="{479D1DA9-E603-4072-8C8C-51D3C4A98CEA}" dt="2019-06-07T14:05:28.840" v="439" actId="27636"/>
        <pc:sldMkLst>
          <pc:docMk/>
          <pc:sldMk cId="2240584913" sldId="293"/>
        </pc:sldMkLst>
        <pc:spChg chg="mod">
          <ac:chgData name="Rosmorduc Vinca" userId="ad80fc01-cf55-4376-a825-a887c8046f05" providerId="ADAL" clId="{479D1DA9-E603-4072-8C8C-51D3C4A98CEA}" dt="2019-06-07T14:05:28.840" v="439" actId="27636"/>
          <ac:spMkLst>
            <pc:docMk/>
            <pc:sldMk cId="2240584913" sldId="293"/>
            <ac:spMk id="2" creationId="{9689B147-53CD-4A0C-BA22-EBAF4F03DC35}"/>
          </ac:spMkLst>
        </pc:spChg>
      </pc:sldChg>
      <pc:sldMasterChg chg="delSldLayout">
        <pc:chgData name="Rosmorduc Vinca" userId="ad80fc01-cf55-4376-a825-a887c8046f05" providerId="ADAL" clId="{479D1DA9-E603-4072-8C8C-51D3C4A98CEA}" dt="2019-06-07T12:30:52.055" v="31" actId="2696"/>
        <pc:sldMasterMkLst>
          <pc:docMk/>
          <pc:sldMasterMk cId="528810984" sldId="2147483648"/>
        </pc:sldMasterMkLst>
      </pc:sldMasterChg>
    </pc:docChg>
  </pc:docChgLst>
  <pc:docChgLst>
    <pc:chgData name="Rosmorduc Vinca" userId="ad80fc01-cf55-4376-a825-a887c8046f05" providerId="ADAL" clId="{1E1D9695-64B6-4246-9EC6-7792817B9FBA}"/>
    <pc:docChg chg="modSld">
      <pc:chgData name="Rosmorduc Vinca" userId="ad80fc01-cf55-4376-a825-a887c8046f05" providerId="ADAL" clId="{1E1D9695-64B6-4246-9EC6-7792817B9FBA}" dt="2020-11-24T13:34:19.499" v="2" actId="14100"/>
      <pc:docMkLst>
        <pc:docMk/>
      </pc:docMkLst>
      <pc:sldChg chg="modSp mod">
        <pc:chgData name="Rosmorduc Vinca" userId="ad80fc01-cf55-4376-a825-a887c8046f05" providerId="ADAL" clId="{1E1D9695-64B6-4246-9EC6-7792817B9FBA}" dt="2020-11-24T13:34:19.499" v="2" actId="14100"/>
        <pc:sldMkLst>
          <pc:docMk/>
          <pc:sldMk cId="2408417625" sldId="300"/>
        </pc:sldMkLst>
        <pc:picChg chg="mod">
          <ac:chgData name="Rosmorduc Vinca" userId="ad80fc01-cf55-4376-a825-a887c8046f05" providerId="ADAL" clId="{1E1D9695-64B6-4246-9EC6-7792817B9FBA}" dt="2020-11-24T13:34:19.499" v="2" actId="14100"/>
          <ac:picMkLst>
            <pc:docMk/>
            <pc:sldMk cId="2408417625" sldId="300"/>
            <ac:picMk id="7" creationId="{6206972E-2AFA-4A01-99E4-5BC8F35FEC00}"/>
          </ac:picMkLst>
        </pc:picChg>
      </pc:sldChg>
    </pc:docChg>
  </pc:docChgLst>
  <pc:docChgLst>
    <pc:chgData name="Rosmorduc Vinca" userId="ad80fc01-cf55-4376-a825-a887c8046f05" providerId="ADAL" clId="{E730D3C1-E752-4F83-85B3-CF1D4311941D}"/>
    <pc:docChg chg="undo custSel modSld modMainMaster">
      <pc:chgData name="Rosmorduc Vinca" userId="ad80fc01-cf55-4376-a825-a887c8046f05" providerId="ADAL" clId="{E730D3C1-E752-4F83-85B3-CF1D4311941D}" dt="2020-11-13T14:28:58.736" v="218" actId="20577"/>
      <pc:docMkLst>
        <pc:docMk/>
      </pc:docMkLst>
      <pc:sldChg chg="modNotesTx">
        <pc:chgData name="Rosmorduc Vinca" userId="ad80fc01-cf55-4376-a825-a887c8046f05" providerId="ADAL" clId="{E730D3C1-E752-4F83-85B3-CF1D4311941D}" dt="2020-11-13T14:28:58.736" v="218" actId="20577"/>
        <pc:sldMkLst>
          <pc:docMk/>
          <pc:sldMk cId="3812527495" sldId="262"/>
        </pc:sldMkLst>
      </pc:sldChg>
      <pc:sldChg chg="addSp">
        <pc:chgData name="Rosmorduc Vinca" userId="ad80fc01-cf55-4376-a825-a887c8046f05" providerId="ADAL" clId="{E730D3C1-E752-4F83-85B3-CF1D4311941D}" dt="2020-11-13T14:14:42.204" v="34"/>
        <pc:sldMkLst>
          <pc:docMk/>
          <pc:sldMk cId="0" sldId="285"/>
        </pc:sldMkLst>
        <pc:spChg chg="add">
          <ac:chgData name="Rosmorduc Vinca" userId="ad80fc01-cf55-4376-a825-a887c8046f05" providerId="ADAL" clId="{E730D3C1-E752-4F83-85B3-CF1D4311941D}" dt="2020-11-13T14:14:42.204" v="34"/>
          <ac:spMkLst>
            <pc:docMk/>
            <pc:sldMk cId="0" sldId="285"/>
            <ac:spMk id="6" creationId="{D2062DA0-1DD4-4203-8002-F2431EC02853}"/>
          </ac:spMkLst>
        </pc:spChg>
      </pc:sldChg>
      <pc:sldChg chg="addSp modSp mod">
        <pc:chgData name="Rosmorduc Vinca" userId="ad80fc01-cf55-4376-a825-a887c8046f05" providerId="ADAL" clId="{E730D3C1-E752-4F83-85B3-CF1D4311941D}" dt="2020-11-13T14:14:21.836" v="31" actId="1076"/>
        <pc:sldMkLst>
          <pc:docMk/>
          <pc:sldMk cId="0" sldId="286"/>
        </pc:sldMkLst>
        <pc:spChg chg="add mod">
          <ac:chgData name="Rosmorduc Vinca" userId="ad80fc01-cf55-4376-a825-a887c8046f05" providerId="ADAL" clId="{E730D3C1-E752-4F83-85B3-CF1D4311941D}" dt="2020-11-13T14:14:14.925" v="29" actId="164"/>
          <ac:spMkLst>
            <pc:docMk/>
            <pc:sldMk cId="0" sldId="286"/>
            <ac:spMk id="6" creationId="{974F19D1-C86A-441C-A664-176E0B89E3E2}"/>
          </ac:spMkLst>
        </pc:spChg>
        <pc:spChg chg="add mod">
          <ac:chgData name="Rosmorduc Vinca" userId="ad80fc01-cf55-4376-a825-a887c8046f05" providerId="ADAL" clId="{E730D3C1-E752-4F83-85B3-CF1D4311941D}" dt="2020-11-13T14:14:21.836" v="31" actId="1076"/>
          <ac:spMkLst>
            <pc:docMk/>
            <pc:sldMk cId="0" sldId="286"/>
            <ac:spMk id="8" creationId="{22A6CB49-34CA-46D7-967D-2404A0D766B5}"/>
          </ac:spMkLst>
        </pc:spChg>
        <pc:grpChg chg="add mod">
          <ac:chgData name="Rosmorduc Vinca" userId="ad80fc01-cf55-4376-a825-a887c8046f05" providerId="ADAL" clId="{E730D3C1-E752-4F83-85B3-CF1D4311941D}" dt="2020-11-13T14:14:14.925" v="29" actId="164"/>
          <ac:grpSpMkLst>
            <pc:docMk/>
            <pc:sldMk cId="0" sldId="286"/>
            <ac:grpSpMk id="3" creationId="{F098C9BF-0034-46B4-BF4E-6B6365953EF5}"/>
          </ac:grpSpMkLst>
        </pc:grpChg>
        <pc:picChg chg="mod">
          <ac:chgData name="Rosmorduc Vinca" userId="ad80fc01-cf55-4376-a825-a887c8046f05" providerId="ADAL" clId="{E730D3C1-E752-4F83-85B3-CF1D4311941D}" dt="2020-11-13T14:14:14.925" v="29" actId="164"/>
          <ac:picMkLst>
            <pc:docMk/>
            <pc:sldMk cId="0" sldId="286"/>
            <ac:picMk id="7" creationId="{B3DC7361-FFAF-4246-A7EA-196BEF95B77D}"/>
          </ac:picMkLst>
        </pc:picChg>
      </pc:sldChg>
      <pc:sldChg chg="addSp modSp mod">
        <pc:chgData name="Rosmorduc Vinca" userId="ad80fc01-cf55-4376-a825-a887c8046f05" providerId="ADAL" clId="{E730D3C1-E752-4F83-85B3-CF1D4311941D}" dt="2020-11-13T14:14:38.534" v="33" actId="1076"/>
        <pc:sldMkLst>
          <pc:docMk/>
          <pc:sldMk cId="0" sldId="287"/>
        </pc:sldMkLst>
        <pc:spChg chg="add mod">
          <ac:chgData name="Rosmorduc Vinca" userId="ad80fc01-cf55-4376-a825-a887c8046f05" providerId="ADAL" clId="{E730D3C1-E752-4F83-85B3-CF1D4311941D}" dt="2020-11-13T14:14:38.534" v="33" actId="1076"/>
          <ac:spMkLst>
            <pc:docMk/>
            <pc:sldMk cId="0" sldId="287"/>
            <ac:spMk id="7" creationId="{7ECDD6A5-BFE5-481C-ABF8-EC352DCF956D}"/>
          </ac:spMkLst>
        </pc:spChg>
      </pc:sldChg>
      <pc:sldChg chg="addSp modSp mod">
        <pc:chgData name="Rosmorduc Vinca" userId="ad80fc01-cf55-4376-a825-a887c8046f05" providerId="ADAL" clId="{E730D3C1-E752-4F83-85B3-CF1D4311941D}" dt="2020-11-13T14:15:01.718" v="42" actId="1076"/>
        <pc:sldMkLst>
          <pc:docMk/>
          <pc:sldMk cId="2240584913" sldId="293"/>
        </pc:sldMkLst>
        <pc:spChg chg="add mod">
          <ac:chgData name="Rosmorduc Vinca" userId="ad80fc01-cf55-4376-a825-a887c8046f05" providerId="ADAL" clId="{E730D3C1-E752-4F83-85B3-CF1D4311941D}" dt="2020-11-13T14:15:01.718" v="42" actId="1076"/>
          <ac:spMkLst>
            <pc:docMk/>
            <pc:sldMk cId="2240584913" sldId="293"/>
            <ac:spMk id="5" creationId="{1EC2E3F6-1CEF-4728-A867-243BF3FE82F4}"/>
          </ac:spMkLst>
        </pc:spChg>
      </pc:sldChg>
      <pc:sldChg chg="addSp modSp mod">
        <pc:chgData name="Rosmorduc Vinca" userId="ad80fc01-cf55-4376-a825-a887c8046f05" providerId="ADAL" clId="{E730D3C1-E752-4F83-85B3-CF1D4311941D}" dt="2020-11-13T14:08:39.975" v="24" actId="1035"/>
        <pc:sldMkLst>
          <pc:docMk/>
          <pc:sldMk cId="1468371341" sldId="299"/>
        </pc:sldMkLst>
        <pc:spChg chg="add mod">
          <ac:chgData name="Rosmorduc Vinca" userId="ad80fc01-cf55-4376-a825-a887c8046f05" providerId="ADAL" clId="{E730D3C1-E752-4F83-85B3-CF1D4311941D}" dt="2020-11-13T14:08:34.301" v="19" actId="164"/>
          <ac:spMkLst>
            <pc:docMk/>
            <pc:sldMk cId="1468371341" sldId="299"/>
            <ac:spMk id="5" creationId="{2BA4C443-684E-4B1D-9B43-F2B9E1699FFE}"/>
          </ac:spMkLst>
        </pc:spChg>
        <pc:grpChg chg="add mod">
          <ac:chgData name="Rosmorduc Vinca" userId="ad80fc01-cf55-4376-a825-a887c8046f05" providerId="ADAL" clId="{E730D3C1-E752-4F83-85B3-CF1D4311941D}" dt="2020-11-13T14:08:39.975" v="24" actId="1035"/>
          <ac:grpSpMkLst>
            <pc:docMk/>
            <pc:sldMk cId="1468371341" sldId="299"/>
            <ac:grpSpMk id="4" creationId="{15962567-E6B9-4ADD-9879-FFF913230C9C}"/>
          </ac:grpSpMkLst>
        </pc:grpChg>
        <pc:picChg chg="mod">
          <ac:chgData name="Rosmorduc Vinca" userId="ad80fc01-cf55-4376-a825-a887c8046f05" providerId="ADAL" clId="{E730D3C1-E752-4F83-85B3-CF1D4311941D}" dt="2020-11-13T14:08:34.301" v="19" actId="164"/>
          <ac:picMkLst>
            <pc:docMk/>
            <pc:sldMk cId="1468371341" sldId="299"/>
            <ac:picMk id="7" creationId="{2D7BD5FD-52A9-420A-B973-04B72DD74EBC}"/>
          </ac:picMkLst>
        </pc:picChg>
      </pc:sldChg>
      <pc:sldMasterChg chg="addSp delSp modSp mod modSldLayout">
        <pc:chgData name="Rosmorduc Vinca" userId="ad80fc01-cf55-4376-a825-a887c8046f05" providerId="ADAL" clId="{E730D3C1-E752-4F83-85B3-CF1D4311941D}" dt="2020-11-13T14:26:07.372" v="119" actId="14100"/>
        <pc:sldMasterMkLst>
          <pc:docMk/>
          <pc:sldMasterMk cId="528810984" sldId="2147483648"/>
        </pc:sldMasterMkLst>
        <pc:spChg chg="add del mod ord">
          <ac:chgData name="Rosmorduc Vinca" userId="ad80fc01-cf55-4376-a825-a887c8046f05" providerId="ADAL" clId="{E730D3C1-E752-4F83-85B3-CF1D4311941D}" dt="2020-11-13T14:22:48.207" v="70" actId="478"/>
          <ac:spMkLst>
            <pc:docMk/>
            <pc:sldMasterMk cId="528810984" sldId="2147483648"/>
            <ac:spMk id="4" creationId="{3DBF1255-BAF3-4236-8EFC-79E3CC58CAEB}"/>
          </ac:spMkLst>
        </pc:spChg>
        <pc:spChg chg="add mod">
          <ac:chgData name="Rosmorduc Vinca" userId="ad80fc01-cf55-4376-a825-a887c8046f05" providerId="ADAL" clId="{E730D3C1-E752-4F83-85B3-CF1D4311941D}" dt="2020-11-13T14:25:11.363" v="108" actId="1036"/>
          <ac:spMkLst>
            <pc:docMk/>
            <pc:sldMasterMk cId="528810984" sldId="2147483648"/>
            <ac:spMk id="9" creationId="{3EB01408-B10D-4950-82D6-18B91552F7C8}"/>
          </ac:spMkLst>
        </pc:spChg>
        <pc:picChg chg="add mod ord">
          <ac:chgData name="Rosmorduc Vinca" userId="ad80fc01-cf55-4376-a825-a887c8046f05" providerId="ADAL" clId="{E730D3C1-E752-4F83-85B3-CF1D4311941D}" dt="2020-11-13T14:25:00.074" v="104" actId="1076"/>
          <ac:picMkLst>
            <pc:docMk/>
            <pc:sldMasterMk cId="528810984" sldId="2147483648"/>
            <ac:picMk id="8" creationId="{99225445-2465-40C8-B77E-5ACEBC3CDE50}"/>
          </ac:picMkLst>
        </pc:picChg>
        <pc:sldLayoutChg chg="addSp delSp modSp mod">
          <pc:chgData name="Rosmorduc Vinca" userId="ad80fc01-cf55-4376-a825-a887c8046f05" providerId="ADAL" clId="{E730D3C1-E752-4F83-85B3-CF1D4311941D}" dt="2020-11-13T14:25:21.770" v="109" actId="14100"/>
          <pc:sldLayoutMkLst>
            <pc:docMk/>
            <pc:sldMasterMk cId="528810984" sldId="2147483648"/>
            <pc:sldLayoutMk cId="4074221129" sldId="2147483649"/>
          </pc:sldLayoutMkLst>
          <pc:spChg chg="add del mod">
            <ac:chgData name="Rosmorduc Vinca" userId="ad80fc01-cf55-4376-a825-a887c8046f05" providerId="ADAL" clId="{E730D3C1-E752-4F83-85B3-CF1D4311941D}" dt="2020-11-13T14:25:21.770" v="109" actId="14100"/>
            <ac:spMkLst>
              <pc:docMk/>
              <pc:sldMasterMk cId="528810984" sldId="2147483648"/>
              <pc:sldLayoutMk cId="4074221129" sldId="2147483649"/>
              <ac:spMk id="4" creationId="{CFD53F21-73A9-454A-A5F9-D52906D771F4}"/>
            </ac:spMkLst>
          </pc:spChg>
        </pc:sldLayoutChg>
        <pc:sldLayoutChg chg="addSp delSp modSp mod">
          <pc:chgData name="Rosmorduc Vinca" userId="ad80fc01-cf55-4376-a825-a887c8046f05" providerId="ADAL" clId="{E730D3C1-E752-4F83-85B3-CF1D4311941D}" dt="2020-11-13T14:25:25.770" v="110" actId="14100"/>
          <pc:sldLayoutMkLst>
            <pc:docMk/>
            <pc:sldMasterMk cId="528810984" sldId="2147483648"/>
            <pc:sldLayoutMk cId="1153675813" sldId="2147483650"/>
          </pc:sldLayoutMkLst>
          <pc:spChg chg="add del mod">
            <ac:chgData name="Rosmorduc Vinca" userId="ad80fc01-cf55-4376-a825-a887c8046f05" providerId="ADAL" clId="{E730D3C1-E752-4F83-85B3-CF1D4311941D}" dt="2020-11-13T14:25:25.770" v="110" actId="14100"/>
            <ac:spMkLst>
              <pc:docMk/>
              <pc:sldMasterMk cId="528810984" sldId="2147483648"/>
              <pc:sldLayoutMk cId="1153675813" sldId="2147483650"/>
              <ac:spMk id="4" creationId="{EB2F7EC4-F760-4606-A271-009FA2FF0C82}"/>
            </ac:spMkLst>
          </pc:spChg>
        </pc:sldLayoutChg>
        <pc:sldLayoutChg chg="addSp delSp modSp mod">
          <pc:chgData name="Rosmorduc Vinca" userId="ad80fc01-cf55-4376-a825-a887c8046f05" providerId="ADAL" clId="{E730D3C1-E752-4F83-85B3-CF1D4311941D}" dt="2020-11-13T14:25:30.653" v="111" actId="14100"/>
          <pc:sldLayoutMkLst>
            <pc:docMk/>
            <pc:sldMasterMk cId="528810984" sldId="2147483648"/>
            <pc:sldLayoutMk cId="277919189" sldId="2147483651"/>
          </pc:sldLayoutMkLst>
          <pc:spChg chg="add del mod">
            <ac:chgData name="Rosmorduc Vinca" userId="ad80fc01-cf55-4376-a825-a887c8046f05" providerId="ADAL" clId="{E730D3C1-E752-4F83-85B3-CF1D4311941D}" dt="2020-11-13T14:25:30.653" v="111" actId="14100"/>
            <ac:spMkLst>
              <pc:docMk/>
              <pc:sldMasterMk cId="528810984" sldId="2147483648"/>
              <pc:sldLayoutMk cId="277919189" sldId="2147483651"/>
              <ac:spMk id="4" creationId="{5C2FE0F3-5522-4ADC-A0A5-E9B421443FBD}"/>
            </ac:spMkLst>
          </pc:spChg>
        </pc:sldLayoutChg>
        <pc:sldLayoutChg chg="modSp mod">
          <pc:chgData name="Rosmorduc Vinca" userId="ad80fc01-cf55-4376-a825-a887c8046f05" providerId="ADAL" clId="{E730D3C1-E752-4F83-85B3-CF1D4311941D}" dt="2020-11-13T14:25:35.843" v="112" actId="14100"/>
          <pc:sldLayoutMkLst>
            <pc:docMk/>
            <pc:sldMasterMk cId="528810984" sldId="2147483648"/>
            <pc:sldLayoutMk cId="1899263024" sldId="2147483652"/>
          </pc:sldLayoutMkLst>
          <pc:spChg chg="mod">
            <ac:chgData name="Rosmorduc Vinca" userId="ad80fc01-cf55-4376-a825-a887c8046f05" providerId="ADAL" clId="{E730D3C1-E752-4F83-85B3-CF1D4311941D}" dt="2020-11-13T14:25:35.843" v="112" actId="14100"/>
            <ac:spMkLst>
              <pc:docMk/>
              <pc:sldMasterMk cId="528810984" sldId="2147483648"/>
              <pc:sldLayoutMk cId="1899263024" sldId="2147483652"/>
              <ac:spMk id="5" creationId="{67D6209D-0150-46B3-B9F7-D778EC031BE3}"/>
            </ac:spMkLst>
          </pc:spChg>
        </pc:sldLayoutChg>
        <pc:sldLayoutChg chg="modSp mod">
          <pc:chgData name="Rosmorduc Vinca" userId="ad80fc01-cf55-4376-a825-a887c8046f05" providerId="ADAL" clId="{E730D3C1-E752-4F83-85B3-CF1D4311941D}" dt="2020-11-13T14:25:40.663" v="113" actId="14100"/>
          <pc:sldLayoutMkLst>
            <pc:docMk/>
            <pc:sldMasterMk cId="528810984" sldId="2147483648"/>
            <pc:sldLayoutMk cId="4192308056" sldId="2147483653"/>
          </pc:sldLayoutMkLst>
          <pc:spChg chg="mod">
            <ac:chgData name="Rosmorduc Vinca" userId="ad80fc01-cf55-4376-a825-a887c8046f05" providerId="ADAL" clId="{E730D3C1-E752-4F83-85B3-CF1D4311941D}" dt="2020-11-13T14:25:40.663" v="113" actId="14100"/>
            <ac:spMkLst>
              <pc:docMk/>
              <pc:sldMasterMk cId="528810984" sldId="2147483648"/>
              <pc:sldLayoutMk cId="4192308056" sldId="2147483653"/>
              <ac:spMk id="7" creationId="{4773E05A-6A0F-49AB-BE71-3610D49A57D1}"/>
            </ac:spMkLst>
          </pc:spChg>
        </pc:sldLayoutChg>
        <pc:sldLayoutChg chg="modSp mod">
          <pc:chgData name="Rosmorduc Vinca" userId="ad80fc01-cf55-4376-a825-a887c8046f05" providerId="ADAL" clId="{E730D3C1-E752-4F83-85B3-CF1D4311941D}" dt="2020-11-13T14:25:45.115" v="114" actId="14100"/>
          <pc:sldLayoutMkLst>
            <pc:docMk/>
            <pc:sldMasterMk cId="528810984" sldId="2147483648"/>
            <pc:sldLayoutMk cId="1277486526" sldId="2147483654"/>
          </pc:sldLayoutMkLst>
          <pc:spChg chg="mod">
            <ac:chgData name="Rosmorduc Vinca" userId="ad80fc01-cf55-4376-a825-a887c8046f05" providerId="ADAL" clId="{E730D3C1-E752-4F83-85B3-CF1D4311941D}" dt="2020-11-13T14:25:45.115" v="114" actId="14100"/>
            <ac:spMkLst>
              <pc:docMk/>
              <pc:sldMasterMk cId="528810984" sldId="2147483648"/>
              <pc:sldLayoutMk cId="1277486526" sldId="2147483654"/>
              <ac:spMk id="3" creationId="{8AFED5C4-4C45-4279-849B-81C8FF2197FE}"/>
            </ac:spMkLst>
          </pc:spChg>
        </pc:sldLayoutChg>
        <pc:sldLayoutChg chg="modSp mod">
          <pc:chgData name="Rosmorduc Vinca" userId="ad80fc01-cf55-4376-a825-a887c8046f05" providerId="ADAL" clId="{E730D3C1-E752-4F83-85B3-CF1D4311941D}" dt="2020-11-13T14:25:49.395" v="115" actId="14100"/>
          <pc:sldLayoutMkLst>
            <pc:docMk/>
            <pc:sldMasterMk cId="528810984" sldId="2147483648"/>
            <pc:sldLayoutMk cId="1870291884" sldId="2147483655"/>
          </pc:sldLayoutMkLst>
          <pc:spChg chg="mod">
            <ac:chgData name="Rosmorduc Vinca" userId="ad80fc01-cf55-4376-a825-a887c8046f05" providerId="ADAL" clId="{E730D3C1-E752-4F83-85B3-CF1D4311941D}" dt="2020-11-13T14:25:49.395" v="115" actId="14100"/>
            <ac:spMkLst>
              <pc:docMk/>
              <pc:sldMasterMk cId="528810984" sldId="2147483648"/>
              <pc:sldLayoutMk cId="1870291884" sldId="2147483655"/>
              <ac:spMk id="2" creationId="{7C7218E0-0B32-4AFB-859C-6806DFAA3800}"/>
            </ac:spMkLst>
          </pc:spChg>
        </pc:sldLayoutChg>
        <pc:sldLayoutChg chg="modSp mod">
          <pc:chgData name="Rosmorduc Vinca" userId="ad80fc01-cf55-4376-a825-a887c8046f05" providerId="ADAL" clId="{E730D3C1-E752-4F83-85B3-CF1D4311941D}" dt="2020-11-13T14:25:53.955" v="116" actId="14100"/>
          <pc:sldLayoutMkLst>
            <pc:docMk/>
            <pc:sldMasterMk cId="528810984" sldId="2147483648"/>
            <pc:sldLayoutMk cId="3590825886" sldId="2147483656"/>
          </pc:sldLayoutMkLst>
          <pc:spChg chg="mod">
            <ac:chgData name="Rosmorduc Vinca" userId="ad80fc01-cf55-4376-a825-a887c8046f05" providerId="ADAL" clId="{E730D3C1-E752-4F83-85B3-CF1D4311941D}" dt="2020-11-13T14:25:53.955" v="116" actId="14100"/>
            <ac:spMkLst>
              <pc:docMk/>
              <pc:sldMasterMk cId="528810984" sldId="2147483648"/>
              <pc:sldLayoutMk cId="3590825886" sldId="2147483656"/>
              <ac:spMk id="5" creationId="{7FB0F00F-0C11-4018-B77F-B5FE35C13E46}"/>
            </ac:spMkLst>
          </pc:spChg>
        </pc:sldLayoutChg>
        <pc:sldLayoutChg chg="modSp mod">
          <pc:chgData name="Rosmorduc Vinca" userId="ad80fc01-cf55-4376-a825-a887c8046f05" providerId="ADAL" clId="{E730D3C1-E752-4F83-85B3-CF1D4311941D}" dt="2020-11-13T14:25:57.348" v="117" actId="14100"/>
          <pc:sldLayoutMkLst>
            <pc:docMk/>
            <pc:sldMasterMk cId="528810984" sldId="2147483648"/>
            <pc:sldLayoutMk cId="1926305232" sldId="2147483657"/>
          </pc:sldLayoutMkLst>
          <pc:spChg chg="mod">
            <ac:chgData name="Rosmorduc Vinca" userId="ad80fc01-cf55-4376-a825-a887c8046f05" providerId="ADAL" clId="{E730D3C1-E752-4F83-85B3-CF1D4311941D}" dt="2020-11-13T14:25:57.348" v="117" actId="14100"/>
            <ac:spMkLst>
              <pc:docMk/>
              <pc:sldMasterMk cId="528810984" sldId="2147483648"/>
              <pc:sldLayoutMk cId="1926305232" sldId="2147483657"/>
              <ac:spMk id="5" creationId="{2E30936B-5C63-4278-B9F4-7A0699585BA1}"/>
            </ac:spMkLst>
          </pc:spChg>
        </pc:sldLayoutChg>
        <pc:sldLayoutChg chg="modSp mod">
          <pc:chgData name="Rosmorduc Vinca" userId="ad80fc01-cf55-4376-a825-a887c8046f05" providerId="ADAL" clId="{E730D3C1-E752-4F83-85B3-CF1D4311941D}" dt="2020-11-13T14:26:01.883" v="118" actId="14100"/>
          <pc:sldLayoutMkLst>
            <pc:docMk/>
            <pc:sldMasterMk cId="528810984" sldId="2147483648"/>
            <pc:sldLayoutMk cId="3087578926" sldId="2147483658"/>
          </pc:sldLayoutMkLst>
          <pc:spChg chg="mod">
            <ac:chgData name="Rosmorduc Vinca" userId="ad80fc01-cf55-4376-a825-a887c8046f05" providerId="ADAL" clId="{E730D3C1-E752-4F83-85B3-CF1D4311941D}" dt="2020-11-13T14:26:01.883" v="118" actId="14100"/>
            <ac:spMkLst>
              <pc:docMk/>
              <pc:sldMasterMk cId="528810984" sldId="2147483648"/>
              <pc:sldLayoutMk cId="3087578926" sldId="2147483658"/>
              <ac:spMk id="4" creationId="{AEB862A8-E4BC-4DA2-B099-F30DC436DDDF}"/>
            </ac:spMkLst>
          </pc:spChg>
        </pc:sldLayoutChg>
        <pc:sldLayoutChg chg="modSp mod">
          <pc:chgData name="Rosmorduc Vinca" userId="ad80fc01-cf55-4376-a825-a887c8046f05" providerId="ADAL" clId="{E730D3C1-E752-4F83-85B3-CF1D4311941D}" dt="2020-11-13T14:26:07.372" v="119" actId="14100"/>
          <pc:sldLayoutMkLst>
            <pc:docMk/>
            <pc:sldMasterMk cId="528810984" sldId="2147483648"/>
            <pc:sldLayoutMk cId="428532571" sldId="2147483659"/>
          </pc:sldLayoutMkLst>
          <pc:spChg chg="mod">
            <ac:chgData name="Rosmorduc Vinca" userId="ad80fc01-cf55-4376-a825-a887c8046f05" providerId="ADAL" clId="{E730D3C1-E752-4F83-85B3-CF1D4311941D}" dt="2020-11-13T14:26:07.372" v="119" actId="14100"/>
            <ac:spMkLst>
              <pc:docMk/>
              <pc:sldMasterMk cId="528810984" sldId="2147483648"/>
              <pc:sldLayoutMk cId="428532571" sldId="2147483659"/>
              <ac:spMk id="4" creationId="{A319692A-491B-46A1-81C8-4A29F651F7EE}"/>
            </ac:spMkLst>
          </pc:spChg>
        </pc:sldLayoutChg>
      </pc:sldMasterChg>
    </pc:docChg>
  </pc:docChgLst>
  <pc:docChgLst>
    <pc:chgData name="Rosmorduc Vinca" userId="ad80fc01-cf55-4376-a825-a887c8046f05" providerId="ADAL" clId="{0450B952-4B82-446D-AF84-73BB12358A50}"/>
    <pc:docChg chg="modSld">
      <pc:chgData name="Rosmorduc Vinca" userId="ad80fc01-cf55-4376-a825-a887c8046f05" providerId="ADAL" clId="{0450B952-4B82-446D-AF84-73BB12358A50}" dt="2020-11-26T12:22:16.969" v="5"/>
      <pc:docMkLst>
        <pc:docMk/>
      </pc:docMkLst>
      <pc:sldChg chg="addSp delSp modSp mod">
        <pc:chgData name="Rosmorduc Vinca" userId="ad80fc01-cf55-4376-a825-a887c8046f05" providerId="ADAL" clId="{0450B952-4B82-446D-AF84-73BB12358A50}" dt="2020-11-26T12:22:16.969" v="5"/>
        <pc:sldMkLst>
          <pc:docMk/>
          <pc:sldMk cId="3812527495" sldId="262"/>
        </pc:sldMkLst>
        <pc:spChg chg="add del mod">
          <ac:chgData name="Rosmorduc Vinca" userId="ad80fc01-cf55-4376-a825-a887c8046f05" providerId="ADAL" clId="{0450B952-4B82-446D-AF84-73BB12358A50}" dt="2020-11-26T12:21:50.538" v="2"/>
          <ac:spMkLst>
            <pc:docMk/>
            <pc:sldMk cId="3812527495" sldId="262"/>
            <ac:spMk id="2" creationId="{AE6C902C-B403-4F2B-8920-55B88D470190}"/>
          </ac:spMkLst>
        </pc:spChg>
        <pc:spChg chg="add del mod">
          <ac:chgData name="Rosmorduc Vinca" userId="ad80fc01-cf55-4376-a825-a887c8046f05" providerId="ADAL" clId="{0450B952-4B82-446D-AF84-73BB12358A50}" dt="2020-11-26T12:22:16.969" v="5"/>
          <ac:spMkLst>
            <pc:docMk/>
            <pc:sldMk cId="3812527495" sldId="262"/>
            <ac:spMk id="3" creationId="{9FC000F1-4DB3-47EA-9684-9E4D2E181804}"/>
          </ac:spMkLst>
        </pc:spChg>
        <pc:spChg chg="mod">
          <ac:chgData name="Rosmorduc Vinca" userId="ad80fc01-cf55-4376-a825-a887c8046f05" providerId="ADAL" clId="{0450B952-4B82-446D-AF84-73BB12358A50}" dt="2020-11-26T12:22:00.199" v="4" actId="207"/>
          <ac:spMkLst>
            <pc:docMk/>
            <pc:sldMk cId="3812527495" sldId="262"/>
            <ac:spMk id="4" creationId="{5DB1C190-AE05-43B5-AF3B-E7D58C9B7A4F}"/>
          </ac:spMkLst>
        </pc:spChg>
        <pc:spChg chg="ord">
          <ac:chgData name="Rosmorduc Vinca" userId="ad80fc01-cf55-4376-a825-a887c8046f05" providerId="ADAL" clId="{0450B952-4B82-446D-AF84-73BB12358A50}" dt="2020-11-26T12:21:43.984" v="1" actId="167"/>
          <ac:spMkLst>
            <pc:docMk/>
            <pc:sldMk cId="3812527495" sldId="262"/>
            <ac:spMk id="8" creationId="{72D8B07B-C6B1-4CB3-8446-1726B89DDFC0}"/>
          </ac:spMkLst>
        </pc:spChg>
        <pc:spChg chg="add mod">
          <ac:chgData name="Rosmorduc Vinca" userId="ad80fc01-cf55-4376-a825-a887c8046f05" providerId="ADAL" clId="{0450B952-4B82-446D-AF84-73BB12358A50}" dt="2020-11-26T12:22:16.969" v="5"/>
          <ac:spMkLst>
            <pc:docMk/>
            <pc:sldMk cId="3812527495" sldId="262"/>
            <ac:spMk id="11" creationId="{DF11FE84-184F-45EF-84BF-B1EFDE770646}"/>
          </ac:spMkLst>
        </pc:spChg>
        <pc:grpChg chg="ord">
          <ac:chgData name="Rosmorduc Vinca" userId="ad80fc01-cf55-4376-a825-a887c8046f05" providerId="ADAL" clId="{0450B952-4B82-446D-AF84-73BB12358A50}" dt="2020-11-26T12:21:55.835" v="3" actId="167"/>
          <ac:grpSpMkLst>
            <pc:docMk/>
            <pc:sldMk cId="3812527495" sldId="262"/>
            <ac:grpSpMk id="10" creationId="{806C5BD2-A1D9-4631-AFC0-CCD53B83D7BC}"/>
          </ac:grpSpMkLst>
        </pc:grpChg>
        <pc:picChg chg="ord">
          <ac:chgData name="Rosmorduc Vinca" userId="ad80fc01-cf55-4376-a825-a887c8046f05" providerId="ADAL" clId="{0450B952-4B82-446D-AF84-73BB12358A50}" dt="2020-11-26T12:21:43.984" v="1" actId="167"/>
          <ac:picMkLst>
            <pc:docMk/>
            <pc:sldMk cId="3812527495" sldId="262"/>
            <ac:picMk id="9" creationId="{B91565D3-70C3-4380-80E7-E3CCCE3DE791}"/>
          </ac:picMkLst>
        </pc:picChg>
      </pc:sldChg>
    </pc:docChg>
  </pc:docChgLst>
  <pc:docChgLst>
    <pc:chgData name="Rosmorduc Vinca" userId="ad80fc01-cf55-4376-a825-a887c8046f05" providerId="ADAL" clId="{BE7EF51D-134D-4481-AD15-1A0E6EBE3E74}"/>
    <pc:docChg chg="modSld">
      <pc:chgData name="Rosmorduc Vinca" userId="ad80fc01-cf55-4376-a825-a887c8046f05" providerId="ADAL" clId="{BE7EF51D-134D-4481-AD15-1A0E6EBE3E74}" dt="2020-11-16T10:50:15.919" v="11" actId="14100"/>
      <pc:docMkLst>
        <pc:docMk/>
      </pc:docMkLst>
      <pc:sldChg chg="modSp mod">
        <pc:chgData name="Rosmorduc Vinca" userId="ad80fc01-cf55-4376-a825-a887c8046f05" providerId="ADAL" clId="{BE7EF51D-134D-4481-AD15-1A0E6EBE3E74}" dt="2020-11-16T10:50:15.919" v="11" actId="14100"/>
        <pc:sldMkLst>
          <pc:docMk/>
          <pc:sldMk cId="3812527495" sldId="262"/>
        </pc:sldMkLst>
        <pc:spChg chg="mod">
          <ac:chgData name="Rosmorduc Vinca" userId="ad80fc01-cf55-4376-a825-a887c8046f05" providerId="ADAL" clId="{BE7EF51D-134D-4481-AD15-1A0E6EBE3E74}" dt="2020-11-16T10:50:15.919" v="11" actId="14100"/>
          <ac:spMkLst>
            <pc:docMk/>
            <pc:sldMk cId="3812527495" sldId="262"/>
            <ac:spMk id="4" creationId="{5DB1C190-AE05-43B5-AF3B-E7D58C9B7A4F}"/>
          </ac:spMkLst>
        </pc:spChg>
      </pc:sldChg>
      <pc:sldChg chg="delSp delDesignElem">
        <pc:chgData name="Rosmorduc Vinca" userId="ad80fc01-cf55-4376-a825-a887c8046f05" providerId="ADAL" clId="{BE7EF51D-134D-4481-AD15-1A0E6EBE3E74}" dt="2020-11-16T10:50:05.704" v="9"/>
        <pc:sldMkLst>
          <pc:docMk/>
          <pc:sldMk cId="0" sldId="285"/>
        </pc:sldMkLst>
        <pc:spChg chg="del">
          <ac:chgData name="Rosmorduc Vinca" userId="ad80fc01-cf55-4376-a825-a887c8046f05" providerId="ADAL" clId="{BE7EF51D-134D-4481-AD15-1A0E6EBE3E74}" dt="2020-11-16T10:50:05.704" v="9"/>
          <ac:spMkLst>
            <pc:docMk/>
            <pc:sldMk cId="0" sldId="285"/>
            <ac:spMk id="16" creationId="{AB45A142-4255-493C-8284-5D566C121B10}"/>
          </ac:spMkLst>
        </pc:spChg>
        <pc:cxnChg chg="del">
          <ac:chgData name="Rosmorduc Vinca" userId="ad80fc01-cf55-4376-a825-a887c8046f05" providerId="ADAL" clId="{BE7EF51D-134D-4481-AD15-1A0E6EBE3E74}" dt="2020-11-16T10:50:05.704" v="9"/>
          <ac:cxnSpMkLst>
            <pc:docMk/>
            <pc:sldMk cId="0" sldId="285"/>
            <ac:cxnSpMk id="18" creationId="{38FB9660-F42F-4313-BBC4-47C007FE484C}"/>
          </ac:cxnSpMkLst>
        </pc:cxnChg>
      </pc:sldChg>
      <pc:sldChg chg="delSp delDesignElem">
        <pc:chgData name="Rosmorduc Vinca" userId="ad80fc01-cf55-4376-a825-a887c8046f05" providerId="ADAL" clId="{BE7EF51D-134D-4481-AD15-1A0E6EBE3E74}" dt="2020-11-16T10:50:05.704" v="9"/>
        <pc:sldMkLst>
          <pc:docMk/>
          <pc:sldMk cId="0" sldId="287"/>
        </pc:sldMkLst>
        <pc:spChg chg="del">
          <ac:chgData name="Rosmorduc Vinca" userId="ad80fc01-cf55-4376-a825-a887c8046f05" providerId="ADAL" clId="{BE7EF51D-134D-4481-AD15-1A0E6EBE3E74}" dt="2020-11-16T10:50:05.704" v="9"/>
          <ac:spMkLst>
            <pc:docMk/>
            <pc:sldMk cId="0" sldId="287"/>
            <ac:spMk id="11" creationId="{AB45A142-4255-493C-8284-5D566C121B10}"/>
          </ac:spMkLst>
        </pc:spChg>
        <pc:cxnChg chg="del">
          <ac:chgData name="Rosmorduc Vinca" userId="ad80fc01-cf55-4376-a825-a887c8046f05" providerId="ADAL" clId="{BE7EF51D-134D-4481-AD15-1A0E6EBE3E74}" dt="2020-11-16T10:50:05.704" v="9"/>
          <ac:cxnSpMkLst>
            <pc:docMk/>
            <pc:sldMk cId="0" sldId="287"/>
            <ac:cxnSpMk id="13" creationId="{38FB9660-F42F-4313-BBC4-47C007FE484C}"/>
          </ac:cxnSpMkLst>
        </pc:cxnChg>
      </pc:sldChg>
      <pc:sldChg chg="delSp delDesignElem">
        <pc:chgData name="Rosmorduc Vinca" userId="ad80fc01-cf55-4376-a825-a887c8046f05" providerId="ADAL" clId="{BE7EF51D-134D-4481-AD15-1A0E6EBE3E74}" dt="2020-11-16T10:50:05.704" v="9"/>
        <pc:sldMkLst>
          <pc:docMk/>
          <pc:sldMk cId="3339952059" sldId="291"/>
        </pc:sldMkLst>
        <pc:cxnChg chg="del">
          <ac:chgData name="Rosmorduc Vinca" userId="ad80fc01-cf55-4376-a825-a887c8046f05" providerId="ADAL" clId="{BE7EF51D-134D-4481-AD15-1A0E6EBE3E74}" dt="2020-11-16T10:50:05.704" v="9"/>
          <ac:cxnSpMkLst>
            <pc:docMk/>
            <pc:sldMk cId="3339952059" sldId="291"/>
            <ac:cxnSpMk id="14" creationId="{E4A809D5-3600-46D4-A466-67F2349A54FB}"/>
          </ac:cxnSpMkLst>
        </pc:cxnChg>
      </pc:sldChg>
      <pc:sldChg chg="delSp delDesignElem">
        <pc:chgData name="Rosmorduc Vinca" userId="ad80fc01-cf55-4376-a825-a887c8046f05" providerId="ADAL" clId="{BE7EF51D-134D-4481-AD15-1A0E6EBE3E74}" dt="2020-11-16T10:50:05.704" v="9"/>
        <pc:sldMkLst>
          <pc:docMk/>
          <pc:sldMk cId="1272285220" sldId="294"/>
        </pc:sldMkLst>
        <pc:cxnChg chg="del">
          <ac:chgData name="Rosmorduc Vinca" userId="ad80fc01-cf55-4376-a825-a887c8046f05" providerId="ADAL" clId="{BE7EF51D-134D-4481-AD15-1A0E6EBE3E74}" dt="2020-11-16T10:50:05.704" v="9"/>
          <ac:cxnSpMkLst>
            <pc:docMk/>
            <pc:sldMk cId="1272285220" sldId="294"/>
            <ac:cxnSpMk id="14" creationId="{E4A809D5-3600-46D4-A466-67F2349A54FB}"/>
          </ac:cxnSpMkLst>
        </pc:cxnChg>
      </pc:sldChg>
      <pc:sldChg chg="delSp delDesignElem">
        <pc:chgData name="Rosmorduc Vinca" userId="ad80fc01-cf55-4376-a825-a887c8046f05" providerId="ADAL" clId="{BE7EF51D-134D-4481-AD15-1A0E6EBE3E74}" dt="2020-11-16T10:50:05.704" v="9"/>
        <pc:sldMkLst>
          <pc:docMk/>
          <pc:sldMk cId="1195550488" sldId="295"/>
        </pc:sldMkLst>
        <pc:spChg chg="del">
          <ac:chgData name="Rosmorduc Vinca" userId="ad80fc01-cf55-4376-a825-a887c8046f05" providerId="ADAL" clId="{BE7EF51D-134D-4481-AD15-1A0E6EBE3E74}" dt="2020-11-16T10:50:05.704" v="9"/>
          <ac:spMkLst>
            <pc:docMk/>
            <pc:sldMk cId="1195550488" sldId="295"/>
            <ac:spMk id="9" creationId="{F56F5174-31D9-4DBB-AAB7-A1FD7BDB1352}"/>
          </ac:spMkLst>
        </pc:spChg>
        <pc:spChg chg="del">
          <ac:chgData name="Rosmorduc Vinca" userId="ad80fc01-cf55-4376-a825-a887c8046f05" providerId="ADAL" clId="{BE7EF51D-134D-4481-AD15-1A0E6EBE3E74}" dt="2020-11-16T10:50:05.704" v="9"/>
          <ac:spMkLst>
            <pc:docMk/>
            <pc:sldMk cId="1195550488" sldId="295"/>
            <ac:spMk id="13" creationId="{F9A95BEE-6BB1-4A28-A8E6-A34B2E42EF87}"/>
          </ac:spMkLst>
        </pc:spChg>
        <pc:picChg chg="del">
          <ac:chgData name="Rosmorduc Vinca" userId="ad80fc01-cf55-4376-a825-a887c8046f05" providerId="ADAL" clId="{BE7EF51D-134D-4481-AD15-1A0E6EBE3E74}" dt="2020-11-16T10:50:05.704" v="9"/>
          <ac:picMkLst>
            <pc:docMk/>
            <pc:sldMk cId="1195550488" sldId="295"/>
            <ac:picMk id="11" creationId="{AE113210-7872-481A-ADE6-3A05CCAF5EB2}"/>
          </ac:picMkLst>
        </pc:picChg>
      </pc:sldChg>
      <pc:sldChg chg="delSp delDesignElem">
        <pc:chgData name="Rosmorduc Vinca" userId="ad80fc01-cf55-4376-a825-a887c8046f05" providerId="ADAL" clId="{BE7EF51D-134D-4481-AD15-1A0E6EBE3E74}" dt="2020-11-16T10:50:05.704" v="9"/>
        <pc:sldMkLst>
          <pc:docMk/>
          <pc:sldMk cId="298866265" sldId="296"/>
        </pc:sldMkLst>
        <pc:spChg chg="del">
          <ac:chgData name="Rosmorduc Vinca" userId="ad80fc01-cf55-4376-a825-a887c8046f05" providerId="ADAL" clId="{BE7EF51D-134D-4481-AD15-1A0E6EBE3E74}" dt="2020-11-16T10:50:05.704" v="9"/>
          <ac:spMkLst>
            <pc:docMk/>
            <pc:sldMk cId="298866265" sldId="296"/>
            <ac:spMk id="43" creationId="{99899462-FC16-43B0-966B-FCA263450716}"/>
          </ac:spMkLst>
        </pc:spChg>
        <pc:cxnChg chg="del">
          <ac:chgData name="Rosmorduc Vinca" userId="ad80fc01-cf55-4376-a825-a887c8046f05" providerId="ADAL" clId="{BE7EF51D-134D-4481-AD15-1A0E6EBE3E74}" dt="2020-11-16T10:50:05.704" v="9"/>
          <ac:cxnSpMkLst>
            <pc:docMk/>
            <pc:sldMk cId="298866265" sldId="296"/>
            <ac:cxnSpMk id="45" creationId="{AAFEA932-2DF1-410C-A00A-7A1E7DBF7511}"/>
          </ac:cxnSpMkLst>
        </pc:cxnChg>
      </pc:sldChg>
      <pc:sldChg chg="delSp delDesignElem">
        <pc:chgData name="Rosmorduc Vinca" userId="ad80fc01-cf55-4376-a825-a887c8046f05" providerId="ADAL" clId="{BE7EF51D-134D-4481-AD15-1A0E6EBE3E74}" dt="2020-11-16T10:50:05.704" v="9"/>
        <pc:sldMkLst>
          <pc:docMk/>
          <pc:sldMk cId="1088336830" sldId="297"/>
        </pc:sldMkLst>
        <pc:spChg chg="del">
          <ac:chgData name="Rosmorduc Vinca" userId="ad80fc01-cf55-4376-a825-a887c8046f05" providerId="ADAL" clId="{BE7EF51D-134D-4481-AD15-1A0E6EBE3E74}" dt="2020-11-16T10:50:05.704" v="9"/>
          <ac:spMkLst>
            <pc:docMk/>
            <pc:sldMk cId="1088336830" sldId="297"/>
            <ac:spMk id="10" creationId="{3CD9DF72-87A3-404E-A828-84CBF11A8303}"/>
          </ac:spMkLst>
        </pc:spChg>
        <pc:cxnChg chg="del">
          <ac:chgData name="Rosmorduc Vinca" userId="ad80fc01-cf55-4376-a825-a887c8046f05" providerId="ADAL" clId="{BE7EF51D-134D-4481-AD15-1A0E6EBE3E74}" dt="2020-11-16T10:50:05.704" v="9"/>
          <ac:cxnSpMkLst>
            <pc:docMk/>
            <pc:sldMk cId="1088336830" sldId="297"/>
            <ac:cxnSpMk id="12" creationId="{20E3A342-4D61-4E3F-AF90-1AB42AEB96CC}"/>
          </ac:cxnSpMkLst>
        </pc:cxnChg>
      </pc:sldChg>
      <pc:sldChg chg="delSp delDesignElem">
        <pc:chgData name="Rosmorduc Vinca" userId="ad80fc01-cf55-4376-a825-a887c8046f05" providerId="ADAL" clId="{BE7EF51D-134D-4481-AD15-1A0E6EBE3E74}" dt="2020-11-16T10:50:05.704" v="9"/>
        <pc:sldMkLst>
          <pc:docMk/>
          <pc:sldMk cId="1673171901" sldId="298"/>
        </pc:sldMkLst>
        <pc:picChg chg="del">
          <ac:chgData name="Rosmorduc Vinca" userId="ad80fc01-cf55-4376-a825-a887c8046f05" providerId="ADAL" clId="{BE7EF51D-134D-4481-AD15-1A0E6EBE3E74}" dt="2020-11-16T10:50:05.704" v="9"/>
          <ac:picMkLst>
            <pc:docMk/>
            <pc:sldMk cId="1673171901" sldId="298"/>
            <ac:picMk id="16" creationId="{8557749F-B943-4D30-8F08-8AA92F25A8AF}"/>
          </ac:picMkLst>
        </pc:picChg>
      </pc:sldChg>
      <pc:sldChg chg="delSp delDesignElem">
        <pc:chgData name="Rosmorduc Vinca" userId="ad80fc01-cf55-4376-a825-a887c8046f05" providerId="ADAL" clId="{BE7EF51D-134D-4481-AD15-1A0E6EBE3E74}" dt="2020-11-16T10:50:05.704" v="9"/>
        <pc:sldMkLst>
          <pc:docMk/>
          <pc:sldMk cId="2408417625" sldId="300"/>
        </pc:sldMkLst>
        <pc:spChg chg="del">
          <ac:chgData name="Rosmorduc Vinca" userId="ad80fc01-cf55-4376-a825-a887c8046f05" providerId="ADAL" clId="{BE7EF51D-134D-4481-AD15-1A0E6EBE3E74}" dt="2020-11-16T10:50:05.704" v="9"/>
          <ac:spMkLst>
            <pc:docMk/>
            <pc:sldMk cId="2408417625" sldId="300"/>
            <ac:spMk id="15" creationId="{EB181E26-89C4-4A14-92DE-0F4C4B0E9484}"/>
          </ac:spMkLst>
        </pc:spChg>
        <pc:spChg chg="del">
          <ac:chgData name="Rosmorduc Vinca" userId="ad80fc01-cf55-4376-a825-a887c8046f05" providerId="ADAL" clId="{BE7EF51D-134D-4481-AD15-1A0E6EBE3E74}" dt="2020-11-16T10:50:05.704" v="9"/>
          <ac:spMkLst>
            <pc:docMk/>
            <pc:sldMk cId="2408417625" sldId="300"/>
            <ac:spMk id="17" creationId="{13958066-7CBD-4B89-8F46-614C4F28BCF9}"/>
          </ac:spMkLst>
        </pc:spChg>
      </pc:sldChg>
    </pc:docChg>
  </pc:docChgLst>
  <pc:docChgLst>
    <pc:chgData name="Rosmorduc Vinca" userId="ad80fc01-cf55-4376-a825-a887c8046f05" providerId="ADAL" clId="{2C97CE99-5218-4D99-891A-6C235ABEC145}"/>
    <pc:docChg chg="modSld">
      <pc:chgData name="Rosmorduc Vinca" userId="ad80fc01-cf55-4376-a825-a887c8046f05" providerId="ADAL" clId="{2C97CE99-5218-4D99-891A-6C235ABEC145}" dt="2024-01-26T13:15:36.838" v="128" actId="20577"/>
      <pc:docMkLst>
        <pc:docMk/>
      </pc:docMkLst>
      <pc:sldChg chg="modSp mod">
        <pc:chgData name="Rosmorduc Vinca" userId="ad80fc01-cf55-4376-a825-a887c8046f05" providerId="ADAL" clId="{2C97CE99-5218-4D99-891A-6C235ABEC145}" dt="2024-01-26T13:13:59.334" v="67" actId="20577"/>
        <pc:sldMkLst>
          <pc:docMk/>
          <pc:sldMk cId="1431409400" sldId="263"/>
        </pc:sldMkLst>
        <pc:spChg chg="mod">
          <ac:chgData name="Rosmorduc Vinca" userId="ad80fc01-cf55-4376-a825-a887c8046f05" providerId="ADAL" clId="{2C97CE99-5218-4D99-891A-6C235ABEC145}" dt="2024-01-26T13:13:59.334" v="67" actId="20577"/>
          <ac:spMkLst>
            <pc:docMk/>
            <pc:sldMk cId="1431409400" sldId="263"/>
            <ac:spMk id="5" creationId="{6C5B0076-0FBD-4176-BE33-43AE85EF032B}"/>
          </ac:spMkLst>
        </pc:spChg>
      </pc:sldChg>
      <pc:sldChg chg="modSp mod">
        <pc:chgData name="Rosmorduc Vinca" userId="ad80fc01-cf55-4376-a825-a887c8046f05" providerId="ADAL" clId="{2C97CE99-5218-4D99-891A-6C235ABEC145}" dt="2024-01-26T13:14:43.638" v="104" actId="20577"/>
        <pc:sldMkLst>
          <pc:docMk/>
          <pc:sldMk cId="2240584913" sldId="293"/>
        </pc:sldMkLst>
        <pc:spChg chg="mod">
          <ac:chgData name="Rosmorduc Vinca" userId="ad80fc01-cf55-4376-a825-a887c8046f05" providerId="ADAL" clId="{2C97CE99-5218-4D99-891A-6C235ABEC145}" dt="2024-01-26T13:14:43.638" v="104" actId="20577"/>
          <ac:spMkLst>
            <pc:docMk/>
            <pc:sldMk cId="2240584913" sldId="293"/>
            <ac:spMk id="9" creationId="{CC7D8D00-A434-40C9-99E3-7192FEDE62DA}"/>
          </ac:spMkLst>
        </pc:spChg>
      </pc:sldChg>
      <pc:sldChg chg="modSp mod">
        <pc:chgData name="Rosmorduc Vinca" userId="ad80fc01-cf55-4376-a825-a887c8046f05" providerId="ADAL" clId="{2C97CE99-5218-4D99-891A-6C235ABEC145}" dt="2024-01-26T13:11:56.879" v="6" actId="20577"/>
        <pc:sldMkLst>
          <pc:docMk/>
          <pc:sldMk cId="1272285220" sldId="294"/>
        </pc:sldMkLst>
        <pc:spChg chg="mod">
          <ac:chgData name="Rosmorduc Vinca" userId="ad80fc01-cf55-4376-a825-a887c8046f05" providerId="ADAL" clId="{2C97CE99-5218-4D99-891A-6C235ABEC145}" dt="2024-01-26T13:11:56.879" v="6" actId="20577"/>
          <ac:spMkLst>
            <pc:docMk/>
            <pc:sldMk cId="1272285220" sldId="294"/>
            <ac:spMk id="3" creationId="{61C7AA14-C670-4C9E-9247-498978679040}"/>
          </ac:spMkLst>
        </pc:spChg>
      </pc:sldChg>
      <pc:sldChg chg="modSp mod">
        <pc:chgData name="Rosmorduc Vinca" userId="ad80fc01-cf55-4376-a825-a887c8046f05" providerId="ADAL" clId="{2C97CE99-5218-4D99-891A-6C235ABEC145}" dt="2024-01-26T13:12:09.485" v="16" actId="20577"/>
        <pc:sldMkLst>
          <pc:docMk/>
          <pc:sldMk cId="1195550488" sldId="295"/>
        </pc:sldMkLst>
        <pc:spChg chg="mod">
          <ac:chgData name="Rosmorduc Vinca" userId="ad80fc01-cf55-4376-a825-a887c8046f05" providerId="ADAL" clId="{2C97CE99-5218-4D99-891A-6C235ABEC145}" dt="2024-01-26T13:12:09.485" v="16" actId="20577"/>
          <ac:spMkLst>
            <pc:docMk/>
            <pc:sldMk cId="1195550488" sldId="295"/>
            <ac:spMk id="3" creationId="{3E5E9BC1-DA33-4F98-9AE0-19D9246C68FF}"/>
          </ac:spMkLst>
        </pc:spChg>
      </pc:sldChg>
      <pc:sldChg chg="modSp mod">
        <pc:chgData name="Rosmorduc Vinca" userId="ad80fc01-cf55-4376-a825-a887c8046f05" providerId="ADAL" clId="{2C97CE99-5218-4D99-891A-6C235ABEC145}" dt="2024-01-26T13:12:27.198" v="29" actId="20577"/>
        <pc:sldMkLst>
          <pc:docMk/>
          <pc:sldMk cId="298866265" sldId="296"/>
        </pc:sldMkLst>
        <pc:spChg chg="mod">
          <ac:chgData name="Rosmorduc Vinca" userId="ad80fc01-cf55-4376-a825-a887c8046f05" providerId="ADAL" clId="{2C97CE99-5218-4D99-891A-6C235ABEC145}" dt="2024-01-26T13:12:27.198" v="29" actId="20577"/>
          <ac:spMkLst>
            <pc:docMk/>
            <pc:sldMk cId="298866265" sldId="296"/>
            <ac:spMk id="3" creationId="{0D14EA08-C95A-4172-B9DC-00BB3B03D6C1}"/>
          </ac:spMkLst>
        </pc:spChg>
      </pc:sldChg>
      <pc:sldChg chg="modSp">
        <pc:chgData name="Rosmorduc Vinca" userId="ad80fc01-cf55-4376-a825-a887c8046f05" providerId="ADAL" clId="{2C97CE99-5218-4D99-891A-6C235ABEC145}" dt="2024-01-26T13:15:20.039" v="121" actId="20577"/>
        <pc:sldMkLst>
          <pc:docMk/>
          <pc:sldMk cId="1088336830" sldId="297"/>
        </pc:sldMkLst>
        <pc:spChg chg="mod">
          <ac:chgData name="Rosmorduc Vinca" userId="ad80fc01-cf55-4376-a825-a887c8046f05" providerId="ADAL" clId="{2C97CE99-5218-4D99-891A-6C235ABEC145}" dt="2024-01-26T13:15:20.039" v="121" actId="20577"/>
          <ac:spMkLst>
            <pc:docMk/>
            <pc:sldMk cId="1088336830" sldId="297"/>
            <ac:spMk id="3" creationId="{B92A884C-524A-4EC2-A167-F1B74939E06C}"/>
          </ac:spMkLst>
        </pc:spChg>
      </pc:sldChg>
      <pc:sldChg chg="modSp mod">
        <pc:chgData name="Rosmorduc Vinca" userId="ad80fc01-cf55-4376-a825-a887c8046f05" providerId="ADAL" clId="{2C97CE99-5218-4D99-891A-6C235ABEC145}" dt="2024-01-26T13:12:54.289" v="49" actId="6549"/>
        <pc:sldMkLst>
          <pc:docMk/>
          <pc:sldMk cId="1673171901" sldId="298"/>
        </pc:sldMkLst>
        <pc:spChg chg="mod">
          <ac:chgData name="Rosmorduc Vinca" userId="ad80fc01-cf55-4376-a825-a887c8046f05" providerId="ADAL" clId="{2C97CE99-5218-4D99-891A-6C235ABEC145}" dt="2024-01-26T13:12:54.289" v="49" actId="6549"/>
          <ac:spMkLst>
            <pc:docMk/>
            <pc:sldMk cId="1673171901" sldId="298"/>
            <ac:spMk id="3" creationId="{89431EE5-DEA6-41A3-B5B2-2D32E193171F}"/>
          </ac:spMkLst>
        </pc:spChg>
      </pc:sldChg>
      <pc:sldChg chg="modSp">
        <pc:chgData name="Rosmorduc Vinca" userId="ad80fc01-cf55-4376-a825-a887c8046f05" providerId="ADAL" clId="{2C97CE99-5218-4D99-891A-6C235ABEC145}" dt="2024-01-26T13:15:36.838" v="128" actId="20577"/>
        <pc:sldMkLst>
          <pc:docMk/>
          <pc:sldMk cId="711024455" sldId="303"/>
        </pc:sldMkLst>
        <pc:spChg chg="mod">
          <ac:chgData name="Rosmorduc Vinca" userId="ad80fc01-cf55-4376-a825-a887c8046f05" providerId="ADAL" clId="{2C97CE99-5218-4D99-891A-6C235ABEC145}" dt="2024-01-26T13:15:36.838" v="128" actId="20577"/>
          <ac:spMkLst>
            <pc:docMk/>
            <pc:sldMk cId="711024455" sldId="303"/>
            <ac:spMk id="8" creationId="{04344ED8-1F54-45B8-BD29-3AB5691605F7}"/>
          </ac:spMkLst>
        </pc:spChg>
      </pc:sldChg>
    </pc:docChg>
  </pc:docChgLst>
  <pc:docChgLst>
    <pc:chgData name="Rosmorduc Vinca" userId="ad80fc01-cf55-4376-a825-a887c8046f05" providerId="ADAL" clId="{97F9E0FC-AD04-441D-B724-7783C7C4BA24}"/>
    <pc:docChg chg="custSel modSld">
      <pc:chgData name="Rosmorduc Vinca" userId="ad80fc01-cf55-4376-a825-a887c8046f05" providerId="ADAL" clId="{97F9E0FC-AD04-441D-B724-7783C7C4BA24}" dt="2019-08-05T11:46:42.621" v="4" actId="1076"/>
      <pc:docMkLst>
        <pc:docMk/>
      </pc:docMkLst>
      <pc:sldChg chg="modSp">
        <pc:chgData name="Rosmorduc Vinca" userId="ad80fc01-cf55-4376-a825-a887c8046f05" providerId="ADAL" clId="{97F9E0FC-AD04-441D-B724-7783C7C4BA24}" dt="2019-08-05T11:46:42.621" v="4" actId="1076"/>
        <pc:sldMkLst>
          <pc:docMk/>
          <pc:sldMk cId="1195550488" sldId="295"/>
        </pc:sldMkLst>
        <pc:spChg chg="mod">
          <ac:chgData name="Rosmorduc Vinca" userId="ad80fc01-cf55-4376-a825-a887c8046f05" providerId="ADAL" clId="{97F9E0FC-AD04-441D-B724-7783C7C4BA24}" dt="2019-08-05T11:46:36.965" v="3" actId="255"/>
          <ac:spMkLst>
            <pc:docMk/>
            <pc:sldMk cId="1195550488" sldId="295"/>
            <ac:spMk id="2" creationId="{6603575F-61F4-42D4-BE6E-1970A7AA9CB8}"/>
          </ac:spMkLst>
        </pc:spChg>
        <pc:spChg chg="mod">
          <ac:chgData name="Rosmorduc Vinca" userId="ad80fc01-cf55-4376-a825-a887c8046f05" providerId="ADAL" clId="{97F9E0FC-AD04-441D-B724-7783C7C4BA24}" dt="2019-08-05T11:46:42.621" v="4" actId="1076"/>
          <ac:spMkLst>
            <pc:docMk/>
            <pc:sldMk cId="1195550488" sldId="295"/>
            <ac:spMk id="3" creationId="{3E5E9BC1-DA33-4F98-9AE0-19D9246C68FF}"/>
          </ac:spMkLst>
        </pc:spChg>
      </pc:sldChg>
    </pc:docChg>
  </pc:docChgLst>
  <pc:docChgLst>
    <pc:chgData name="Rosmorduc Vinca" userId="ad80fc01-cf55-4376-a825-a887c8046f05" providerId="ADAL" clId="{F38CB695-D548-4F4E-BB96-68B33850EDE8}"/>
    <pc:docChg chg="undo custSel mod addSld delSld modSld">
      <pc:chgData name="Rosmorduc Vinca" userId="ad80fc01-cf55-4376-a825-a887c8046f05" providerId="ADAL" clId="{F38CB695-D548-4F4E-BB96-68B33850EDE8}" dt="2019-06-07T15:06:33.927" v="540" actId="20577"/>
      <pc:docMkLst>
        <pc:docMk/>
      </pc:docMkLst>
      <pc:sldChg chg="addSp delSp modSp">
        <pc:chgData name="Rosmorduc Vinca" userId="ad80fc01-cf55-4376-a825-a887c8046f05" providerId="ADAL" clId="{F38CB695-D548-4F4E-BB96-68B33850EDE8}" dt="2019-06-07T14:52:44.555" v="87" actId="14100"/>
        <pc:sldMkLst>
          <pc:docMk/>
          <pc:sldMk cId="1431409400" sldId="263"/>
        </pc:sldMkLst>
        <pc:picChg chg="add mod">
          <ac:chgData name="Rosmorduc Vinca" userId="ad80fc01-cf55-4376-a825-a887c8046f05" providerId="ADAL" clId="{F38CB695-D548-4F4E-BB96-68B33850EDE8}" dt="2019-06-07T14:52:40.578" v="85" actId="14100"/>
          <ac:picMkLst>
            <pc:docMk/>
            <pc:sldMk cId="1431409400" sldId="263"/>
            <ac:picMk id="6" creationId="{9F4D3E8B-7911-4781-A18B-0785AB7B34CF}"/>
          </ac:picMkLst>
        </pc:picChg>
        <pc:picChg chg="mod">
          <ac:chgData name="Rosmorduc Vinca" userId="ad80fc01-cf55-4376-a825-a887c8046f05" providerId="ADAL" clId="{F38CB695-D548-4F4E-BB96-68B33850EDE8}" dt="2019-06-07T14:52:44.555" v="87" actId="14100"/>
          <ac:picMkLst>
            <pc:docMk/>
            <pc:sldMk cId="1431409400" sldId="263"/>
            <ac:picMk id="7" creationId="{2F4937D4-1065-4F2C-9EDE-556069C969BB}"/>
          </ac:picMkLst>
        </pc:picChg>
        <pc:picChg chg="del mod">
          <ac:chgData name="Rosmorduc Vinca" userId="ad80fc01-cf55-4376-a825-a887c8046f05" providerId="ADAL" clId="{F38CB695-D548-4F4E-BB96-68B33850EDE8}" dt="2019-06-07T14:52:05.765" v="83"/>
          <ac:picMkLst>
            <pc:docMk/>
            <pc:sldMk cId="1431409400" sldId="263"/>
            <ac:picMk id="9" creationId="{79574B47-1408-4C94-B173-99DF3337BF8F}"/>
          </ac:picMkLst>
        </pc:picChg>
      </pc:sldChg>
      <pc:sldChg chg="modSp">
        <pc:chgData name="Rosmorduc Vinca" userId="ad80fc01-cf55-4376-a825-a887c8046f05" providerId="ADAL" clId="{F38CB695-D548-4F4E-BB96-68B33850EDE8}" dt="2019-06-07T14:53:43.504" v="89" actId="26606"/>
        <pc:sldMkLst>
          <pc:docMk/>
          <pc:sldMk cId="1249889494" sldId="266"/>
        </pc:sldMkLst>
        <pc:spChg chg="mod">
          <ac:chgData name="Rosmorduc Vinca" userId="ad80fc01-cf55-4376-a825-a887c8046f05" providerId="ADAL" clId="{F38CB695-D548-4F4E-BB96-68B33850EDE8}" dt="2019-06-07T14:53:43.504" v="89" actId="26606"/>
          <ac:spMkLst>
            <pc:docMk/>
            <pc:sldMk cId="1249889494" sldId="266"/>
            <ac:spMk id="2" creationId="{594AC8B0-8F88-4E9A-BA1A-9D9314F8BE9B}"/>
          </ac:spMkLst>
        </pc:spChg>
        <pc:spChg chg="mod">
          <ac:chgData name="Rosmorduc Vinca" userId="ad80fc01-cf55-4376-a825-a887c8046f05" providerId="ADAL" clId="{F38CB695-D548-4F4E-BB96-68B33850EDE8}" dt="2019-06-07T14:53:43.504" v="89" actId="26606"/>
          <ac:spMkLst>
            <pc:docMk/>
            <pc:sldMk cId="1249889494" sldId="266"/>
            <ac:spMk id="16" creationId="{0A7AC554-5FB2-467C-A4F1-6DA6E5C719E7}"/>
          </ac:spMkLst>
        </pc:spChg>
        <pc:picChg chg="mod">
          <ac:chgData name="Rosmorduc Vinca" userId="ad80fc01-cf55-4376-a825-a887c8046f05" providerId="ADAL" clId="{F38CB695-D548-4F4E-BB96-68B33850EDE8}" dt="2019-06-07T14:53:43.504" v="89" actId="26606"/>
          <ac:picMkLst>
            <pc:docMk/>
            <pc:sldMk cId="1249889494" sldId="266"/>
            <ac:picMk id="17" creationId="{B57ED8B6-AC40-4B95-B0A7-467FF2324728}"/>
          </ac:picMkLst>
        </pc:picChg>
      </pc:sldChg>
      <pc:sldChg chg="addSp delSp modSp">
        <pc:chgData name="Rosmorduc Vinca" userId="ad80fc01-cf55-4376-a825-a887c8046f05" providerId="ADAL" clId="{F38CB695-D548-4F4E-BB96-68B33850EDE8}" dt="2019-06-07T14:55:12.806" v="103" actId="26606"/>
        <pc:sldMkLst>
          <pc:docMk/>
          <pc:sldMk cId="0" sldId="285"/>
        </pc:sldMkLst>
        <pc:spChg chg="mod">
          <ac:chgData name="Rosmorduc Vinca" userId="ad80fc01-cf55-4376-a825-a887c8046f05" providerId="ADAL" clId="{F38CB695-D548-4F4E-BB96-68B33850EDE8}" dt="2019-06-07T14:55:12.806" v="103" actId="26606"/>
          <ac:spMkLst>
            <pc:docMk/>
            <pc:sldMk cId="0" sldId="285"/>
            <ac:spMk id="2" creationId="{00000000-0000-0000-0000-000000000000}"/>
          </ac:spMkLst>
        </pc:spChg>
        <pc:spChg chg="del mod">
          <ac:chgData name="Rosmorduc Vinca" userId="ad80fc01-cf55-4376-a825-a887c8046f05" providerId="ADAL" clId="{F38CB695-D548-4F4E-BB96-68B33850EDE8}" dt="2019-06-07T14:55:12.806" v="103" actId="26606"/>
          <ac:spMkLst>
            <pc:docMk/>
            <pc:sldMk cId="0" sldId="285"/>
            <ac:spMk id="10" creationId="{199D702C-EDC4-4DFA-9985-AEADD730C06E}"/>
          </ac:spMkLst>
        </pc:spChg>
        <pc:spChg chg="add">
          <ac:chgData name="Rosmorduc Vinca" userId="ad80fc01-cf55-4376-a825-a887c8046f05" providerId="ADAL" clId="{F38CB695-D548-4F4E-BB96-68B33850EDE8}" dt="2019-06-07T14:55:12.806" v="103" actId="26606"/>
          <ac:spMkLst>
            <pc:docMk/>
            <pc:sldMk cId="0" sldId="285"/>
            <ac:spMk id="16" creationId="{AB45A142-4255-493C-8284-5D566C121B10}"/>
          </ac:spMkLst>
        </pc:spChg>
        <pc:picChg chg="add del mod">
          <ac:chgData name="Rosmorduc Vinca" userId="ad80fc01-cf55-4376-a825-a887c8046f05" providerId="ADAL" clId="{F38CB695-D548-4F4E-BB96-68B33850EDE8}" dt="2019-06-07T14:55:12.806" v="103" actId="26606"/>
          <ac:picMkLst>
            <pc:docMk/>
            <pc:sldMk cId="0" sldId="285"/>
            <ac:picMk id="5" creationId="{8C566171-8C1E-4C4F-8292-37DCB37F88A6}"/>
          </ac:picMkLst>
        </pc:picChg>
        <pc:picChg chg="del mod modCrop">
          <ac:chgData name="Rosmorduc Vinca" userId="ad80fc01-cf55-4376-a825-a887c8046f05" providerId="ADAL" clId="{F38CB695-D548-4F4E-BB96-68B33850EDE8}" dt="2019-06-07T14:54:45.047" v="97"/>
          <ac:picMkLst>
            <pc:docMk/>
            <pc:sldMk cId="0" sldId="285"/>
            <ac:picMk id="8" creationId="{D9DD1629-C326-40E2-B36F-A1FBCEAD3F33}"/>
          </ac:picMkLst>
        </pc:picChg>
        <pc:picChg chg="add">
          <ac:chgData name="Rosmorduc Vinca" userId="ad80fc01-cf55-4376-a825-a887c8046f05" providerId="ADAL" clId="{F38CB695-D548-4F4E-BB96-68B33850EDE8}" dt="2019-06-07T14:55:12.806" v="103" actId="26606"/>
          <ac:picMkLst>
            <pc:docMk/>
            <pc:sldMk cId="0" sldId="285"/>
            <ac:picMk id="13" creationId="{8C566171-8C1E-4C4F-8292-37DCB37F88A6}"/>
          </ac:picMkLst>
        </pc:picChg>
        <pc:cxnChg chg="add">
          <ac:chgData name="Rosmorduc Vinca" userId="ad80fc01-cf55-4376-a825-a887c8046f05" providerId="ADAL" clId="{F38CB695-D548-4F4E-BB96-68B33850EDE8}" dt="2019-06-07T14:55:12.806" v="103" actId="26606"/>
          <ac:cxnSpMkLst>
            <pc:docMk/>
            <pc:sldMk cId="0" sldId="285"/>
            <ac:cxnSpMk id="18" creationId="{38FB9660-F42F-4313-BBC4-47C007FE484C}"/>
          </ac:cxnSpMkLst>
        </pc:cxnChg>
      </pc:sldChg>
      <pc:sldChg chg="addSp modSp mod setBg">
        <pc:chgData name="Rosmorduc Vinca" userId="ad80fc01-cf55-4376-a825-a887c8046f05" providerId="ADAL" clId="{F38CB695-D548-4F4E-BB96-68B33850EDE8}" dt="2019-06-07T14:53:32.311" v="88" actId="26606"/>
        <pc:sldMkLst>
          <pc:docMk/>
          <pc:sldMk cId="0" sldId="287"/>
        </pc:sldMkLst>
        <pc:spChg chg="mod">
          <ac:chgData name="Rosmorduc Vinca" userId="ad80fc01-cf55-4376-a825-a887c8046f05" providerId="ADAL" clId="{F38CB695-D548-4F4E-BB96-68B33850EDE8}" dt="2019-06-07T14:53:32.311" v="88" actId="26606"/>
          <ac:spMkLst>
            <pc:docMk/>
            <pc:sldMk cId="0" sldId="287"/>
            <ac:spMk id="2" creationId="{00000000-0000-0000-0000-000000000000}"/>
          </ac:spMkLst>
        </pc:spChg>
        <pc:spChg chg="add">
          <ac:chgData name="Rosmorduc Vinca" userId="ad80fc01-cf55-4376-a825-a887c8046f05" providerId="ADAL" clId="{F38CB695-D548-4F4E-BB96-68B33850EDE8}" dt="2019-06-07T14:53:32.311" v="88" actId="26606"/>
          <ac:spMkLst>
            <pc:docMk/>
            <pc:sldMk cId="0" sldId="287"/>
            <ac:spMk id="11" creationId="{AB45A142-4255-493C-8284-5D566C121B10}"/>
          </ac:spMkLst>
        </pc:spChg>
        <pc:picChg chg="mod">
          <ac:chgData name="Rosmorduc Vinca" userId="ad80fc01-cf55-4376-a825-a887c8046f05" providerId="ADAL" clId="{F38CB695-D548-4F4E-BB96-68B33850EDE8}" dt="2019-06-07T14:53:32.311" v="88" actId="26606"/>
          <ac:picMkLst>
            <pc:docMk/>
            <pc:sldMk cId="0" sldId="287"/>
            <ac:picMk id="6" creationId="{019590D6-173B-490C-AFC8-E11F308CC7E1}"/>
          </ac:picMkLst>
        </pc:picChg>
        <pc:cxnChg chg="add">
          <ac:chgData name="Rosmorduc Vinca" userId="ad80fc01-cf55-4376-a825-a887c8046f05" providerId="ADAL" clId="{F38CB695-D548-4F4E-BB96-68B33850EDE8}" dt="2019-06-07T14:53:32.311" v="88" actId="26606"/>
          <ac:cxnSpMkLst>
            <pc:docMk/>
            <pc:sldMk cId="0" sldId="287"/>
            <ac:cxnSpMk id="13" creationId="{38FB9660-F42F-4313-BBC4-47C007FE484C}"/>
          </ac:cxnSpMkLst>
        </pc:cxnChg>
      </pc:sldChg>
      <pc:sldChg chg="addSp delSp modSp mod setBg">
        <pc:chgData name="Rosmorduc Vinca" userId="ad80fc01-cf55-4376-a825-a887c8046f05" providerId="ADAL" clId="{F38CB695-D548-4F4E-BB96-68B33850EDE8}" dt="2019-06-07T15:06:03.422" v="526" actId="20577"/>
        <pc:sldMkLst>
          <pc:docMk/>
          <pc:sldMk cId="3339952059" sldId="291"/>
        </pc:sldMkLst>
        <pc:spChg chg="mod">
          <ac:chgData name="Rosmorduc Vinca" userId="ad80fc01-cf55-4376-a825-a887c8046f05" providerId="ADAL" clId="{F38CB695-D548-4F4E-BB96-68B33850EDE8}" dt="2019-06-07T15:05:21.831" v="501" actId="20577"/>
          <ac:spMkLst>
            <pc:docMk/>
            <pc:sldMk cId="3339952059" sldId="291"/>
            <ac:spMk id="4" creationId="{9CB74B0E-29FC-4265-AFED-AB1810006E57}"/>
          </ac:spMkLst>
        </pc:spChg>
        <pc:spChg chg="mod">
          <ac:chgData name="Rosmorduc Vinca" userId="ad80fc01-cf55-4376-a825-a887c8046f05" providerId="ADAL" clId="{F38CB695-D548-4F4E-BB96-68B33850EDE8}" dt="2019-06-07T15:06:03.422" v="526" actId="20577"/>
          <ac:spMkLst>
            <pc:docMk/>
            <pc:sldMk cId="3339952059" sldId="291"/>
            <ac:spMk id="5" creationId="{88888070-2C27-4E01-802C-29B461FBCE3C}"/>
          </ac:spMkLst>
        </pc:spChg>
        <pc:spChg chg="add del">
          <ac:chgData name="Rosmorduc Vinca" userId="ad80fc01-cf55-4376-a825-a887c8046f05" providerId="ADAL" clId="{F38CB695-D548-4F4E-BB96-68B33850EDE8}" dt="2019-06-07T14:44:09.532" v="35" actId="26606"/>
          <ac:spMkLst>
            <pc:docMk/>
            <pc:sldMk cId="3339952059" sldId="291"/>
            <ac:spMk id="10" creationId="{3CD9DF72-87A3-404E-A828-84CBF11A8303}"/>
          </ac:spMkLst>
        </pc:spChg>
        <pc:picChg chg="add mod ord">
          <ac:chgData name="Rosmorduc Vinca" userId="ad80fc01-cf55-4376-a825-a887c8046f05" providerId="ADAL" clId="{F38CB695-D548-4F4E-BB96-68B33850EDE8}" dt="2019-06-07T14:44:09.558" v="36" actId="26606"/>
          <ac:picMkLst>
            <pc:docMk/>
            <pc:sldMk cId="3339952059" sldId="291"/>
            <ac:picMk id="3" creationId="{CFA7E5B5-E292-4F88-9848-AD7A95915423}"/>
          </ac:picMkLst>
        </pc:picChg>
        <pc:cxnChg chg="add del">
          <ac:chgData name="Rosmorduc Vinca" userId="ad80fc01-cf55-4376-a825-a887c8046f05" providerId="ADAL" clId="{F38CB695-D548-4F4E-BB96-68B33850EDE8}" dt="2019-06-07T14:44:09.532" v="35" actId="26606"/>
          <ac:cxnSpMkLst>
            <pc:docMk/>
            <pc:sldMk cId="3339952059" sldId="291"/>
            <ac:cxnSpMk id="12" creationId="{20E3A342-4D61-4E3F-AF90-1AB42AEB96CC}"/>
          </ac:cxnSpMkLst>
        </pc:cxnChg>
        <pc:cxnChg chg="add">
          <ac:chgData name="Rosmorduc Vinca" userId="ad80fc01-cf55-4376-a825-a887c8046f05" providerId="ADAL" clId="{F38CB695-D548-4F4E-BB96-68B33850EDE8}" dt="2019-06-07T14:44:09.558" v="36" actId="26606"/>
          <ac:cxnSpMkLst>
            <pc:docMk/>
            <pc:sldMk cId="3339952059" sldId="291"/>
            <ac:cxnSpMk id="14" creationId="{E4A809D5-3600-46D4-A466-67F2349A54FB}"/>
          </ac:cxnSpMkLst>
        </pc:cxnChg>
      </pc:sldChg>
      <pc:sldChg chg="addSp delSp modSp mod setBg">
        <pc:chgData name="Rosmorduc Vinca" userId="ad80fc01-cf55-4376-a825-a887c8046f05" providerId="ADAL" clId="{F38CB695-D548-4F4E-BB96-68B33850EDE8}" dt="2019-06-07T15:01:08.671" v="398" actId="20577"/>
        <pc:sldMkLst>
          <pc:docMk/>
          <pc:sldMk cId="4241509082" sldId="292"/>
        </pc:sldMkLst>
        <pc:spChg chg="add del mod">
          <ac:chgData name="Rosmorduc Vinca" userId="ad80fc01-cf55-4376-a825-a887c8046f05" providerId="ADAL" clId="{F38CB695-D548-4F4E-BB96-68B33850EDE8}" dt="2019-06-07T15:01:08.671" v="398" actId="20577"/>
          <ac:spMkLst>
            <pc:docMk/>
            <pc:sldMk cId="4241509082" sldId="292"/>
            <ac:spMk id="4" creationId="{1701219F-7766-43E9-AA20-6859A4D4EC59}"/>
          </ac:spMkLst>
        </pc:spChg>
        <pc:spChg chg="del">
          <ac:chgData name="Rosmorduc Vinca" userId="ad80fc01-cf55-4376-a825-a887c8046f05" providerId="ADAL" clId="{F38CB695-D548-4F4E-BB96-68B33850EDE8}" dt="2019-06-07T14:57:32.254" v="158"/>
          <ac:spMkLst>
            <pc:docMk/>
            <pc:sldMk cId="4241509082" sldId="292"/>
            <ac:spMk id="5" creationId="{1FC98406-C373-4693-89F6-078150744EA3}"/>
          </ac:spMkLst>
        </pc:spChg>
        <pc:spChg chg="add del">
          <ac:chgData name="Rosmorduc Vinca" userId="ad80fc01-cf55-4376-a825-a887c8046f05" providerId="ADAL" clId="{F38CB695-D548-4F4E-BB96-68B33850EDE8}" dt="2019-06-07T14:57:43.864" v="164" actId="26606"/>
          <ac:spMkLst>
            <pc:docMk/>
            <pc:sldMk cId="4241509082" sldId="292"/>
            <ac:spMk id="6" creationId="{1701219F-7766-43E9-AA20-6859A4D4EC59}"/>
          </ac:spMkLst>
        </pc:spChg>
        <pc:spChg chg="add del">
          <ac:chgData name="Rosmorduc Vinca" userId="ad80fc01-cf55-4376-a825-a887c8046f05" providerId="ADAL" clId="{F38CB695-D548-4F4E-BB96-68B33850EDE8}" dt="2019-06-07T14:57:43.864" v="164" actId="26606"/>
          <ac:spMkLst>
            <pc:docMk/>
            <pc:sldMk cId="4241509082" sldId="292"/>
            <ac:spMk id="9" creationId="{F6022173-59C3-465C-8A60-14CFB13394AC}"/>
          </ac:spMkLst>
        </pc:spChg>
        <pc:spChg chg="add del">
          <ac:chgData name="Rosmorduc Vinca" userId="ad80fc01-cf55-4376-a825-a887c8046f05" providerId="ADAL" clId="{F38CB695-D548-4F4E-BB96-68B33850EDE8}" dt="2019-06-07T14:57:43.864" v="164" actId="26606"/>
          <ac:spMkLst>
            <pc:docMk/>
            <pc:sldMk cId="4241509082" sldId="292"/>
            <ac:spMk id="12" creationId="{3CD9DF72-87A3-404E-A828-84CBF11A8303}"/>
          </ac:spMkLst>
        </pc:spChg>
        <pc:spChg chg="add del">
          <ac:chgData name="Rosmorduc Vinca" userId="ad80fc01-cf55-4376-a825-a887c8046f05" providerId="ADAL" clId="{F38CB695-D548-4F4E-BB96-68B33850EDE8}" dt="2019-06-07T14:57:46.833" v="166" actId="26606"/>
          <ac:spMkLst>
            <pc:docMk/>
            <pc:sldMk cId="4241509082" sldId="292"/>
            <ac:spMk id="16" creationId="{AB45A142-4255-493C-8284-5D566C121B10}"/>
          </ac:spMkLst>
        </pc:spChg>
        <pc:spChg chg="add del">
          <ac:chgData name="Rosmorduc Vinca" userId="ad80fc01-cf55-4376-a825-a887c8046f05" providerId="ADAL" clId="{F38CB695-D548-4F4E-BB96-68B33850EDE8}" dt="2019-06-07T14:57:46.833" v="166" actId="26606"/>
          <ac:spMkLst>
            <pc:docMk/>
            <pc:sldMk cId="4241509082" sldId="292"/>
            <ac:spMk id="17" creationId="{1701219F-7766-43E9-AA20-6859A4D4EC59}"/>
          </ac:spMkLst>
        </pc:spChg>
        <pc:picChg chg="add del mod">
          <ac:chgData name="Rosmorduc Vinca" userId="ad80fc01-cf55-4376-a825-a887c8046f05" providerId="ADAL" clId="{F38CB695-D548-4F4E-BB96-68B33850EDE8}" dt="2019-06-07T14:57:56.506" v="168" actId="14100"/>
          <ac:picMkLst>
            <pc:docMk/>
            <pc:sldMk cId="4241509082" sldId="292"/>
            <ac:picMk id="3" creationId="{DC4A7E0C-9D53-4C87-9EE1-5DB3EF2CE507}"/>
          </ac:picMkLst>
        </pc:picChg>
        <pc:picChg chg="add del">
          <ac:chgData name="Rosmorduc Vinca" userId="ad80fc01-cf55-4376-a825-a887c8046f05" providerId="ADAL" clId="{F38CB695-D548-4F4E-BB96-68B33850EDE8}" dt="2019-06-07T14:57:43.864" v="164" actId="26606"/>
          <ac:picMkLst>
            <pc:docMk/>
            <pc:sldMk cId="4241509082" sldId="292"/>
            <ac:picMk id="7" creationId="{DC4A7E0C-9D53-4C87-9EE1-5DB3EF2CE507}"/>
          </ac:picMkLst>
        </pc:picChg>
        <pc:picChg chg="add del">
          <ac:chgData name="Rosmorduc Vinca" userId="ad80fc01-cf55-4376-a825-a887c8046f05" providerId="ADAL" clId="{F38CB695-D548-4F4E-BB96-68B33850EDE8}" dt="2019-06-07T14:57:46.833" v="166" actId="26606"/>
          <ac:picMkLst>
            <pc:docMk/>
            <pc:sldMk cId="4241509082" sldId="292"/>
            <ac:picMk id="18" creationId="{DC4A7E0C-9D53-4C87-9EE1-5DB3EF2CE507}"/>
          </ac:picMkLst>
        </pc:picChg>
        <pc:cxnChg chg="add del">
          <ac:chgData name="Rosmorduc Vinca" userId="ad80fc01-cf55-4376-a825-a887c8046f05" providerId="ADAL" clId="{F38CB695-D548-4F4E-BB96-68B33850EDE8}" dt="2019-06-07T14:57:46.833" v="166" actId="26606"/>
          <ac:cxnSpMkLst>
            <pc:docMk/>
            <pc:sldMk cId="4241509082" sldId="292"/>
            <ac:cxnSpMk id="11" creationId="{38FB9660-F42F-4313-BBC4-47C007FE484C}"/>
          </ac:cxnSpMkLst>
        </pc:cxnChg>
        <pc:cxnChg chg="add del">
          <ac:chgData name="Rosmorduc Vinca" userId="ad80fc01-cf55-4376-a825-a887c8046f05" providerId="ADAL" clId="{F38CB695-D548-4F4E-BB96-68B33850EDE8}" dt="2019-06-07T14:57:43.864" v="164" actId="26606"/>
          <ac:cxnSpMkLst>
            <pc:docMk/>
            <pc:sldMk cId="4241509082" sldId="292"/>
            <ac:cxnSpMk id="14" creationId="{20E3A342-4D61-4E3F-AF90-1AB42AEB96CC}"/>
          </ac:cxnSpMkLst>
        </pc:cxnChg>
      </pc:sldChg>
      <pc:sldChg chg="addSp delSp modSp mod setBg">
        <pc:chgData name="Rosmorduc Vinca" userId="ad80fc01-cf55-4376-a825-a887c8046f05" providerId="ADAL" clId="{F38CB695-D548-4F4E-BB96-68B33850EDE8}" dt="2019-06-07T15:01:46.147" v="419" actId="5793"/>
        <pc:sldMkLst>
          <pc:docMk/>
          <pc:sldMk cId="1272285220" sldId="294"/>
        </pc:sldMkLst>
        <pc:spChg chg="mod">
          <ac:chgData name="Rosmorduc Vinca" userId="ad80fc01-cf55-4376-a825-a887c8046f05" providerId="ADAL" clId="{F38CB695-D548-4F4E-BB96-68B33850EDE8}" dt="2019-06-07T14:36:14.567" v="7" actId="26606"/>
          <ac:spMkLst>
            <pc:docMk/>
            <pc:sldMk cId="1272285220" sldId="294"/>
            <ac:spMk id="2" creationId="{182443D9-79F0-4B97-90C2-E7532F4D27E7}"/>
          </ac:spMkLst>
        </pc:spChg>
        <pc:spChg chg="mod">
          <ac:chgData name="Rosmorduc Vinca" userId="ad80fc01-cf55-4376-a825-a887c8046f05" providerId="ADAL" clId="{F38CB695-D548-4F4E-BB96-68B33850EDE8}" dt="2019-06-07T15:01:46.147" v="419" actId="5793"/>
          <ac:spMkLst>
            <pc:docMk/>
            <pc:sldMk cId="1272285220" sldId="294"/>
            <ac:spMk id="3" creationId="{61C7AA14-C670-4C9E-9247-498978679040}"/>
          </ac:spMkLst>
        </pc:spChg>
        <pc:spChg chg="add del">
          <ac:chgData name="Rosmorduc Vinca" userId="ad80fc01-cf55-4376-a825-a887c8046f05" providerId="ADAL" clId="{F38CB695-D548-4F4E-BB96-68B33850EDE8}" dt="2019-06-07T14:36:14.544" v="6" actId="26606"/>
          <ac:spMkLst>
            <pc:docMk/>
            <pc:sldMk cId="1272285220" sldId="294"/>
            <ac:spMk id="10" creationId="{3CD9DF72-87A3-404E-A828-84CBF11A8303}"/>
          </ac:spMkLst>
        </pc:spChg>
        <pc:picChg chg="add mod ord">
          <ac:chgData name="Rosmorduc Vinca" userId="ad80fc01-cf55-4376-a825-a887c8046f05" providerId="ADAL" clId="{F38CB695-D548-4F4E-BB96-68B33850EDE8}" dt="2019-06-07T14:36:14.567" v="7" actId="26606"/>
          <ac:picMkLst>
            <pc:docMk/>
            <pc:sldMk cId="1272285220" sldId="294"/>
            <ac:picMk id="5" creationId="{62172D76-DD47-433D-8594-C9D477813F34}"/>
          </ac:picMkLst>
        </pc:picChg>
        <pc:cxnChg chg="add del">
          <ac:chgData name="Rosmorduc Vinca" userId="ad80fc01-cf55-4376-a825-a887c8046f05" providerId="ADAL" clId="{F38CB695-D548-4F4E-BB96-68B33850EDE8}" dt="2019-06-07T14:36:14.544" v="6" actId="26606"/>
          <ac:cxnSpMkLst>
            <pc:docMk/>
            <pc:sldMk cId="1272285220" sldId="294"/>
            <ac:cxnSpMk id="12" creationId="{20E3A342-4D61-4E3F-AF90-1AB42AEB96CC}"/>
          </ac:cxnSpMkLst>
        </pc:cxnChg>
        <pc:cxnChg chg="add">
          <ac:chgData name="Rosmorduc Vinca" userId="ad80fc01-cf55-4376-a825-a887c8046f05" providerId="ADAL" clId="{F38CB695-D548-4F4E-BB96-68B33850EDE8}" dt="2019-06-07T14:36:14.567" v="7" actId="26606"/>
          <ac:cxnSpMkLst>
            <pc:docMk/>
            <pc:sldMk cId="1272285220" sldId="294"/>
            <ac:cxnSpMk id="14" creationId="{E4A809D5-3600-46D4-A466-67F2349A54FB}"/>
          </ac:cxnSpMkLst>
        </pc:cxnChg>
      </pc:sldChg>
      <pc:sldChg chg="addSp modSp mod setBg">
        <pc:chgData name="Rosmorduc Vinca" userId="ad80fc01-cf55-4376-a825-a887c8046f05" providerId="ADAL" clId="{F38CB695-D548-4F4E-BB96-68B33850EDE8}" dt="2019-06-07T15:01:49.902" v="420" actId="5793"/>
        <pc:sldMkLst>
          <pc:docMk/>
          <pc:sldMk cId="1195550488" sldId="295"/>
        </pc:sldMkLst>
        <pc:spChg chg="mod">
          <ac:chgData name="Rosmorduc Vinca" userId="ad80fc01-cf55-4376-a825-a887c8046f05" providerId="ADAL" clId="{F38CB695-D548-4F4E-BB96-68B33850EDE8}" dt="2019-06-07T14:40:28.931" v="30" actId="26606"/>
          <ac:spMkLst>
            <pc:docMk/>
            <pc:sldMk cId="1195550488" sldId="295"/>
            <ac:spMk id="2" creationId="{6603575F-61F4-42D4-BE6E-1970A7AA9CB8}"/>
          </ac:spMkLst>
        </pc:spChg>
        <pc:spChg chg="mod ord">
          <ac:chgData name="Rosmorduc Vinca" userId="ad80fc01-cf55-4376-a825-a887c8046f05" providerId="ADAL" clId="{F38CB695-D548-4F4E-BB96-68B33850EDE8}" dt="2019-06-07T15:01:49.902" v="420" actId="5793"/>
          <ac:spMkLst>
            <pc:docMk/>
            <pc:sldMk cId="1195550488" sldId="295"/>
            <ac:spMk id="3" creationId="{3E5E9BC1-DA33-4F98-9AE0-19D9246C68FF}"/>
          </ac:spMkLst>
        </pc:spChg>
        <pc:spChg chg="add">
          <ac:chgData name="Rosmorduc Vinca" userId="ad80fc01-cf55-4376-a825-a887c8046f05" providerId="ADAL" clId="{F38CB695-D548-4F4E-BB96-68B33850EDE8}" dt="2019-06-07T14:40:28.931" v="30" actId="26606"/>
          <ac:spMkLst>
            <pc:docMk/>
            <pc:sldMk cId="1195550488" sldId="295"/>
            <ac:spMk id="9" creationId="{F56F5174-31D9-4DBB-AAB7-A1FD7BDB1352}"/>
          </ac:spMkLst>
        </pc:spChg>
        <pc:spChg chg="add">
          <ac:chgData name="Rosmorduc Vinca" userId="ad80fc01-cf55-4376-a825-a887c8046f05" providerId="ADAL" clId="{F38CB695-D548-4F4E-BB96-68B33850EDE8}" dt="2019-06-07T14:40:28.931" v="30" actId="26606"/>
          <ac:spMkLst>
            <pc:docMk/>
            <pc:sldMk cId="1195550488" sldId="295"/>
            <ac:spMk id="13" creationId="{F9A95BEE-6BB1-4A28-A8E6-A34B2E42EF87}"/>
          </ac:spMkLst>
        </pc:spChg>
        <pc:picChg chg="add mod">
          <ac:chgData name="Rosmorduc Vinca" userId="ad80fc01-cf55-4376-a825-a887c8046f05" providerId="ADAL" clId="{F38CB695-D548-4F4E-BB96-68B33850EDE8}" dt="2019-06-07T14:40:28.931" v="30" actId="26606"/>
          <ac:picMkLst>
            <pc:docMk/>
            <pc:sldMk cId="1195550488" sldId="295"/>
            <ac:picMk id="4" creationId="{7FFEC07D-EA8B-4C31-A142-0501F64EB77C}"/>
          </ac:picMkLst>
        </pc:picChg>
        <pc:picChg chg="add">
          <ac:chgData name="Rosmorduc Vinca" userId="ad80fc01-cf55-4376-a825-a887c8046f05" providerId="ADAL" clId="{F38CB695-D548-4F4E-BB96-68B33850EDE8}" dt="2019-06-07T14:40:28.931" v="30" actId="26606"/>
          <ac:picMkLst>
            <pc:docMk/>
            <pc:sldMk cId="1195550488" sldId="295"/>
            <ac:picMk id="11" creationId="{AE113210-7872-481A-ADE6-3A05CCAF5EB2}"/>
          </ac:picMkLst>
        </pc:picChg>
      </pc:sldChg>
      <pc:sldChg chg="addSp delSp modSp mod setBg setClrOvrMap">
        <pc:chgData name="Rosmorduc Vinca" userId="ad80fc01-cf55-4376-a825-a887c8046f05" providerId="ADAL" clId="{F38CB695-D548-4F4E-BB96-68B33850EDE8}" dt="2019-06-07T15:01:56.155" v="421" actId="5793"/>
        <pc:sldMkLst>
          <pc:docMk/>
          <pc:sldMk cId="298866265" sldId="296"/>
        </pc:sldMkLst>
        <pc:spChg chg="mod">
          <ac:chgData name="Rosmorduc Vinca" userId="ad80fc01-cf55-4376-a825-a887c8046f05" providerId="ADAL" clId="{F38CB695-D548-4F4E-BB96-68B33850EDE8}" dt="2019-06-07T14:48:29.138" v="80" actId="26606"/>
          <ac:spMkLst>
            <pc:docMk/>
            <pc:sldMk cId="298866265" sldId="296"/>
            <ac:spMk id="2" creationId="{A861776D-BD2C-41B9-89CC-6A91F14B8ECA}"/>
          </ac:spMkLst>
        </pc:spChg>
        <pc:spChg chg="mod ord">
          <ac:chgData name="Rosmorduc Vinca" userId="ad80fc01-cf55-4376-a825-a887c8046f05" providerId="ADAL" clId="{F38CB695-D548-4F4E-BB96-68B33850EDE8}" dt="2019-06-07T15:01:56.155" v="421" actId="5793"/>
          <ac:spMkLst>
            <pc:docMk/>
            <pc:sldMk cId="298866265" sldId="296"/>
            <ac:spMk id="3" creationId="{0D14EA08-C95A-4172-B9DC-00BB3B03D6C1}"/>
          </ac:spMkLst>
        </pc:spChg>
        <pc:spChg chg="add del">
          <ac:chgData name="Rosmorduc Vinca" userId="ad80fc01-cf55-4376-a825-a887c8046f05" providerId="ADAL" clId="{F38CB695-D548-4F4E-BB96-68B33850EDE8}" dt="2019-06-07T14:37:34.739" v="17" actId="26606"/>
          <ac:spMkLst>
            <pc:docMk/>
            <pc:sldMk cId="298866265" sldId="296"/>
            <ac:spMk id="12" creationId="{37FEB674-D811-4FFE-A878-29D0C0ED18D4}"/>
          </ac:spMkLst>
        </pc:spChg>
        <pc:spChg chg="add del">
          <ac:chgData name="Rosmorduc Vinca" userId="ad80fc01-cf55-4376-a825-a887c8046f05" providerId="ADAL" clId="{F38CB695-D548-4F4E-BB96-68B33850EDE8}" dt="2019-06-07T14:45:02.349" v="43" actId="26606"/>
          <ac:spMkLst>
            <pc:docMk/>
            <pc:sldMk cId="298866265" sldId="296"/>
            <ac:spMk id="17" creationId="{EB181E26-89C4-4A14-92DE-0F4C4B0E9484}"/>
          </ac:spMkLst>
        </pc:spChg>
        <pc:spChg chg="add del">
          <ac:chgData name="Rosmorduc Vinca" userId="ad80fc01-cf55-4376-a825-a887c8046f05" providerId="ADAL" clId="{F38CB695-D548-4F4E-BB96-68B33850EDE8}" dt="2019-06-07T14:45:02.349" v="43" actId="26606"/>
          <ac:spMkLst>
            <pc:docMk/>
            <pc:sldMk cId="298866265" sldId="296"/>
            <ac:spMk id="19" creationId="{13958066-7CBD-4B89-8F46-614C4F28BCF9}"/>
          </ac:spMkLst>
        </pc:spChg>
        <pc:spChg chg="add del">
          <ac:chgData name="Rosmorduc Vinca" userId="ad80fc01-cf55-4376-a825-a887c8046f05" providerId="ADAL" clId="{F38CB695-D548-4F4E-BB96-68B33850EDE8}" dt="2019-06-07T14:44:44.715" v="38" actId="26606"/>
          <ac:spMkLst>
            <pc:docMk/>
            <pc:sldMk cId="298866265" sldId="296"/>
            <ac:spMk id="24" creationId="{F64F6814-96D5-4463-898E-405CC0C40147}"/>
          </ac:spMkLst>
        </pc:spChg>
        <pc:spChg chg="add del">
          <ac:chgData name="Rosmorduc Vinca" userId="ad80fc01-cf55-4376-a825-a887c8046f05" providerId="ADAL" clId="{F38CB695-D548-4F4E-BB96-68B33850EDE8}" dt="2019-06-07T14:45:02.310" v="42" actId="26606"/>
          <ac:spMkLst>
            <pc:docMk/>
            <pc:sldMk cId="298866265" sldId="296"/>
            <ac:spMk id="28" creationId="{F64F6814-96D5-4463-898E-405CC0C40147}"/>
          </ac:spMkLst>
        </pc:spChg>
        <pc:spChg chg="add del">
          <ac:chgData name="Rosmorduc Vinca" userId="ad80fc01-cf55-4376-a825-a887c8046f05" providerId="ADAL" clId="{F38CB695-D548-4F4E-BB96-68B33850EDE8}" dt="2019-06-07T14:45:15.071" v="47" actId="26606"/>
          <ac:spMkLst>
            <pc:docMk/>
            <pc:sldMk cId="298866265" sldId="296"/>
            <ac:spMk id="30" creationId="{EB181E26-89C4-4A14-92DE-0F4C4B0E9484}"/>
          </ac:spMkLst>
        </pc:spChg>
        <pc:spChg chg="add del">
          <ac:chgData name="Rosmorduc Vinca" userId="ad80fc01-cf55-4376-a825-a887c8046f05" providerId="ADAL" clId="{F38CB695-D548-4F4E-BB96-68B33850EDE8}" dt="2019-06-07T14:45:15.071" v="47" actId="26606"/>
          <ac:spMkLst>
            <pc:docMk/>
            <pc:sldMk cId="298866265" sldId="296"/>
            <ac:spMk id="31" creationId="{13958066-7CBD-4B89-8F46-614C4F28BCF9}"/>
          </ac:spMkLst>
        </pc:spChg>
        <pc:spChg chg="add del">
          <ac:chgData name="Rosmorduc Vinca" userId="ad80fc01-cf55-4376-a825-a887c8046f05" providerId="ADAL" clId="{F38CB695-D548-4F4E-BB96-68B33850EDE8}" dt="2019-06-07T14:48:29.138" v="80" actId="26606"/>
          <ac:spMkLst>
            <pc:docMk/>
            <pc:sldMk cId="298866265" sldId="296"/>
            <ac:spMk id="36" creationId="{EB181E26-89C4-4A14-92DE-0F4C4B0E9484}"/>
          </ac:spMkLst>
        </pc:spChg>
        <pc:spChg chg="add del">
          <ac:chgData name="Rosmorduc Vinca" userId="ad80fc01-cf55-4376-a825-a887c8046f05" providerId="ADAL" clId="{F38CB695-D548-4F4E-BB96-68B33850EDE8}" dt="2019-06-07T14:48:29.138" v="80" actId="26606"/>
          <ac:spMkLst>
            <pc:docMk/>
            <pc:sldMk cId="298866265" sldId="296"/>
            <ac:spMk id="38" creationId="{13958066-7CBD-4B89-8F46-614C4F28BCF9}"/>
          </ac:spMkLst>
        </pc:spChg>
        <pc:spChg chg="add">
          <ac:chgData name="Rosmorduc Vinca" userId="ad80fc01-cf55-4376-a825-a887c8046f05" providerId="ADAL" clId="{F38CB695-D548-4F4E-BB96-68B33850EDE8}" dt="2019-06-07T14:48:29.138" v="80" actId="26606"/>
          <ac:spMkLst>
            <pc:docMk/>
            <pc:sldMk cId="298866265" sldId="296"/>
            <ac:spMk id="43" creationId="{99899462-FC16-43B0-966B-FCA263450716}"/>
          </ac:spMkLst>
        </pc:spChg>
        <pc:picChg chg="add del mod ord">
          <ac:chgData name="Rosmorduc Vinca" userId="ad80fc01-cf55-4376-a825-a887c8046f05" providerId="ADAL" clId="{F38CB695-D548-4F4E-BB96-68B33850EDE8}" dt="2019-06-07T14:45:43.217" v="63" actId="478"/>
          <ac:picMkLst>
            <pc:docMk/>
            <pc:sldMk cId="298866265" sldId="296"/>
            <ac:picMk id="5" creationId="{3CFAE7E9-3884-42CC-B9A0-83631F6DD31A}"/>
          </ac:picMkLst>
        </pc:picChg>
        <pc:picChg chg="add del mod ord">
          <ac:chgData name="Rosmorduc Vinca" userId="ad80fc01-cf55-4376-a825-a887c8046f05" providerId="ADAL" clId="{F38CB695-D548-4F4E-BB96-68B33850EDE8}" dt="2019-06-07T14:45:42.704" v="61" actId="478"/>
          <ac:picMkLst>
            <pc:docMk/>
            <pc:sldMk cId="298866265" sldId="296"/>
            <ac:picMk id="7" creationId="{17946813-A665-44FB-8D5A-74E8FC65B755}"/>
          </ac:picMkLst>
        </pc:picChg>
        <pc:picChg chg="add mod modCrop">
          <ac:chgData name="Rosmorduc Vinca" userId="ad80fc01-cf55-4376-a825-a887c8046f05" providerId="ADAL" clId="{F38CB695-D548-4F4E-BB96-68B33850EDE8}" dt="2019-06-07T14:48:29.138" v="80" actId="26606"/>
          <ac:picMkLst>
            <pc:docMk/>
            <pc:sldMk cId="298866265" sldId="296"/>
            <ac:picMk id="9" creationId="{DA94F5BF-10B7-42D7-9F2D-20C1DB59D8DF}"/>
          </ac:picMkLst>
        </pc:picChg>
        <pc:picChg chg="add mod modCrop">
          <ac:chgData name="Rosmorduc Vinca" userId="ad80fc01-cf55-4376-a825-a887c8046f05" providerId="ADAL" clId="{F38CB695-D548-4F4E-BB96-68B33850EDE8}" dt="2019-06-07T14:48:29.138" v="80" actId="26606"/>
          <ac:picMkLst>
            <pc:docMk/>
            <pc:sldMk cId="298866265" sldId="296"/>
            <ac:picMk id="11" creationId="{A380FF67-5F17-4B15-8DBA-D683BB1CBBB9}"/>
          </ac:picMkLst>
        </pc:picChg>
        <pc:picChg chg="add del">
          <ac:chgData name="Rosmorduc Vinca" userId="ad80fc01-cf55-4376-a825-a887c8046f05" providerId="ADAL" clId="{F38CB695-D548-4F4E-BB96-68B33850EDE8}" dt="2019-06-07T14:44:50.841" v="40" actId="26606"/>
          <ac:picMkLst>
            <pc:docMk/>
            <pc:sldMk cId="298866265" sldId="296"/>
            <ac:picMk id="26" creationId="{22901FED-4FC9-4ED5-8123-C98BCD1616BA}"/>
          </ac:picMkLst>
        </pc:picChg>
        <pc:cxnChg chg="add">
          <ac:chgData name="Rosmorduc Vinca" userId="ad80fc01-cf55-4376-a825-a887c8046f05" providerId="ADAL" clId="{F38CB695-D548-4F4E-BB96-68B33850EDE8}" dt="2019-06-07T14:48:29.138" v="80" actId="26606"/>
          <ac:cxnSpMkLst>
            <pc:docMk/>
            <pc:sldMk cId="298866265" sldId="296"/>
            <ac:cxnSpMk id="45" creationId="{AAFEA932-2DF1-410C-A00A-7A1E7DBF7511}"/>
          </ac:cxnSpMkLst>
        </pc:cxnChg>
      </pc:sldChg>
      <pc:sldChg chg="addSp modSp mod setBg">
        <pc:chgData name="Rosmorduc Vinca" userId="ad80fc01-cf55-4376-a825-a887c8046f05" providerId="ADAL" clId="{F38CB695-D548-4F4E-BB96-68B33850EDE8}" dt="2019-06-07T15:01:42.316" v="418" actId="5793"/>
        <pc:sldMkLst>
          <pc:docMk/>
          <pc:sldMk cId="1088336830" sldId="297"/>
        </pc:sldMkLst>
        <pc:spChg chg="mod">
          <ac:chgData name="Rosmorduc Vinca" userId="ad80fc01-cf55-4376-a825-a887c8046f05" providerId="ADAL" clId="{F38CB695-D548-4F4E-BB96-68B33850EDE8}" dt="2019-06-07T14:35:45.196" v="1" actId="26606"/>
          <ac:spMkLst>
            <pc:docMk/>
            <pc:sldMk cId="1088336830" sldId="297"/>
            <ac:spMk id="2" creationId="{EDA37429-4F3B-415A-8B20-C56B64B07EDD}"/>
          </ac:spMkLst>
        </pc:spChg>
        <pc:spChg chg="mod">
          <ac:chgData name="Rosmorduc Vinca" userId="ad80fc01-cf55-4376-a825-a887c8046f05" providerId="ADAL" clId="{F38CB695-D548-4F4E-BB96-68B33850EDE8}" dt="2019-06-07T15:01:42.316" v="418" actId="5793"/>
          <ac:spMkLst>
            <pc:docMk/>
            <pc:sldMk cId="1088336830" sldId="297"/>
            <ac:spMk id="3" creationId="{B92A884C-524A-4EC2-A167-F1B74939E06C}"/>
          </ac:spMkLst>
        </pc:spChg>
        <pc:spChg chg="add">
          <ac:chgData name="Rosmorduc Vinca" userId="ad80fc01-cf55-4376-a825-a887c8046f05" providerId="ADAL" clId="{F38CB695-D548-4F4E-BB96-68B33850EDE8}" dt="2019-06-07T14:35:45.196" v="1" actId="26606"/>
          <ac:spMkLst>
            <pc:docMk/>
            <pc:sldMk cId="1088336830" sldId="297"/>
            <ac:spMk id="10" creationId="{3CD9DF72-87A3-404E-A828-84CBF11A8303}"/>
          </ac:spMkLst>
        </pc:spChg>
        <pc:picChg chg="add mod ord">
          <ac:chgData name="Rosmorduc Vinca" userId="ad80fc01-cf55-4376-a825-a887c8046f05" providerId="ADAL" clId="{F38CB695-D548-4F4E-BB96-68B33850EDE8}" dt="2019-06-07T14:35:45.196" v="1" actId="26606"/>
          <ac:picMkLst>
            <pc:docMk/>
            <pc:sldMk cId="1088336830" sldId="297"/>
            <ac:picMk id="5" creationId="{4498FF12-F1C9-480A-9B69-F53029A92149}"/>
          </ac:picMkLst>
        </pc:picChg>
        <pc:cxnChg chg="add">
          <ac:chgData name="Rosmorduc Vinca" userId="ad80fc01-cf55-4376-a825-a887c8046f05" providerId="ADAL" clId="{F38CB695-D548-4F4E-BB96-68B33850EDE8}" dt="2019-06-07T14:35:45.196" v="1" actId="26606"/>
          <ac:cxnSpMkLst>
            <pc:docMk/>
            <pc:sldMk cId="1088336830" sldId="297"/>
            <ac:cxnSpMk id="12" creationId="{20E3A342-4D61-4E3F-AF90-1AB42AEB96CC}"/>
          </ac:cxnSpMkLst>
        </pc:cxnChg>
      </pc:sldChg>
      <pc:sldChg chg="addSp modSp mod setBg">
        <pc:chgData name="Rosmorduc Vinca" userId="ad80fc01-cf55-4376-a825-a887c8046f05" providerId="ADAL" clId="{F38CB695-D548-4F4E-BB96-68B33850EDE8}" dt="2019-06-07T15:04:08.998" v="457" actId="27636"/>
        <pc:sldMkLst>
          <pc:docMk/>
          <pc:sldMk cId="1673171901" sldId="298"/>
        </pc:sldMkLst>
        <pc:spChg chg="mod ord">
          <ac:chgData name="Rosmorduc Vinca" userId="ad80fc01-cf55-4376-a825-a887c8046f05" providerId="ADAL" clId="{F38CB695-D548-4F4E-BB96-68B33850EDE8}" dt="2019-06-07T15:02:32.338" v="433" actId="403"/>
          <ac:spMkLst>
            <pc:docMk/>
            <pc:sldMk cId="1673171901" sldId="298"/>
            <ac:spMk id="2" creationId="{94633089-A420-4EDB-A14D-3A2B6DE2AAA8}"/>
          </ac:spMkLst>
        </pc:spChg>
        <pc:spChg chg="mod ord">
          <ac:chgData name="Rosmorduc Vinca" userId="ad80fc01-cf55-4376-a825-a887c8046f05" providerId="ADAL" clId="{F38CB695-D548-4F4E-BB96-68B33850EDE8}" dt="2019-06-07T15:04:08.998" v="457" actId="27636"/>
          <ac:spMkLst>
            <pc:docMk/>
            <pc:sldMk cId="1673171901" sldId="298"/>
            <ac:spMk id="3" creationId="{89431EE5-DEA6-41A3-B5B2-2D32E193171F}"/>
          </ac:spMkLst>
        </pc:spChg>
        <pc:picChg chg="add mod">
          <ac:chgData name="Rosmorduc Vinca" userId="ad80fc01-cf55-4376-a825-a887c8046f05" providerId="ADAL" clId="{F38CB695-D548-4F4E-BB96-68B33850EDE8}" dt="2019-06-07T14:38:25.917" v="28" actId="26606"/>
          <ac:picMkLst>
            <pc:docMk/>
            <pc:sldMk cId="1673171901" sldId="298"/>
            <ac:picMk id="5" creationId="{31C4CE65-CF87-4F30-A354-30B7F5BF7BAD}"/>
          </ac:picMkLst>
        </pc:picChg>
        <pc:picChg chg="add mod">
          <ac:chgData name="Rosmorduc Vinca" userId="ad80fc01-cf55-4376-a825-a887c8046f05" providerId="ADAL" clId="{F38CB695-D548-4F4E-BB96-68B33850EDE8}" dt="2019-06-07T14:38:25.917" v="28" actId="26606"/>
          <ac:picMkLst>
            <pc:docMk/>
            <pc:sldMk cId="1673171901" sldId="298"/>
            <ac:picMk id="7" creationId="{1383CA97-4FD7-4CBD-8220-01048B6008D6}"/>
          </ac:picMkLst>
        </pc:picChg>
        <pc:picChg chg="add mod">
          <ac:chgData name="Rosmorduc Vinca" userId="ad80fc01-cf55-4376-a825-a887c8046f05" providerId="ADAL" clId="{F38CB695-D548-4F4E-BB96-68B33850EDE8}" dt="2019-06-07T14:38:25.917" v="28" actId="26606"/>
          <ac:picMkLst>
            <pc:docMk/>
            <pc:sldMk cId="1673171901" sldId="298"/>
            <ac:picMk id="9" creationId="{BC9D7969-3403-47B4-8921-B724BEE81BF4}"/>
          </ac:picMkLst>
        </pc:picChg>
        <pc:picChg chg="add mod">
          <ac:chgData name="Rosmorduc Vinca" userId="ad80fc01-cf55-4376-a825-a887c8046f05" providerId="ADAL" clId="{F38CB695-D548-4F4E-BB96-68B33850EDE8}" dt="2019-06-07T14:38:25.917" v="28" actId="26606"/>
          <ac:picMkLst>
            <pc:docMk/>
            <pc:sldMk cId="1673171901" sldId="298"/>
            <ac:picMk id="11" creationId="{5F44AEB2-FE59-4797-A585-96AE50F8FC27}"/>
          </ac:picMkLst>
        </pc:picChg>
        <pc:picChg chg="add">
          <ac:chgData name="Rosmorduc Vinca" userId="ad80fc01-cf55-4376-a825-a887c8046f05" providerId="ADAL" clId="{F38CB695-D548-4F4E-BB96-68B33850EDE8}" dt="2019-06-07T14:38:25.917" v="28" actId="26606"/>
          <ac:picMkLst>
            <pc:docMk/>
            <pc:sldMk cId="1673171901" sldId="298"/>
            <ac:picMk id="16" creationId="{8557749F-B943-4D30-8F08-8AA92F25A8AF}"/>
          </ac:picMkLst>
        </pc:picChg>
      </pc:sldChg>
      <pc:sldChg chg="modSp add">
        <pc:chgData name="Rosmorduc Vinca" userId="ad80fc01-cf55-4376-a825-a887c8046f05" providerId="ADAL" clId="{F38CB695-D548-4F4E-BB96-68B33850EDE8}" dt="2019-06-07T15:06:33.927" v="540" actId="20577"/>
        <pc:sldMkLst>
          <pc:docMk/>
          <pc:sldMk cId="1468371341" sldId="299"/>
        </pc:sldMkLst>
        <pc:spChg chg="mod">
          <ac:chgData name="Rosmorduc Vinca" userId="ad80fc01-cf55-4376-a825-a887c8046f05" providerId="ADAL" clId="{F38CB695-D548-4F4E-BB96-68B33850EDE8}" dt="2019-06-07T15:06:33.927" v="540" actId="20577"/>
          <ac:spMkLst>
            <pc:docMk/>
            <pc:sldMk cId="1468371341" sldId="299"/>
            <ac:spMk id="2" creationId="{7BB30D22-B902-47E9-90FE-635F2B3AC8D8}"/>
          </ac:spMkLst>
        </pc:spChg>
      </pc:sldChg>
      <pc:sldChg chg="modSp add">
        <pc:chgData name="Rosmorduc Vinca" userId="ad80fc01-cf55-4376-a825-a887c8046f05" providerId="ADAL" clId="{F38CB695-D548-4F4E-BB96-68B33850EDE8}" dt="2019-06-07T14:59:25.885" v="272" actId="20577"/>
        <pc:sldMkLst>
          <pc:docMk/>
          <pc:sldMk cId="2408417625" sldId="300"/>
        </pc:sldMkLst>
        <pc:spChg chg="mod">
          <ac:chgData name="Rosmorduc Vinca" userId="ad80fc01-cf55-4376-a825-a887c8046f05" providerId="ADAL" clId="{F38CB695-D548-4F4E-BB96-68B33850EDE8}" dt="2019-06-07T14:59:25.885" v="272" actId="20577"/>
          <ac:spMkLst>
            <pc:docMk/>
            <pc:sldMk cId="2408417625" sldId="300"/>
            <ac:spMk id="2" creationId="{3DC54A37-3E37-45A9-B0E8-B2352300A7E5}"/>
          </ac:spMkLst>
        </pc:spChg>
      </pc:sldChg>
      <pc:sldChg chg="modSp add">
        <pc:chgData name="Rosmorduc Vinca" userId="ad80fc01-cf55-4376-a825-a887c8046f05" providerId="ADAL" clId="{F38CB695-D548-4F4E-BB96-68B33850EDE8}" dt="2019-06-07T14:59:16.765" v="252" actId="20577"/>
        <pc:sldMkLst>
          <pc:docMk/>
          <pc:sldMk cId="1505096917" sldId="301"/>
        </pc:sldMkLst>
        <pc:spChg chg="mod">
          <ac:chgData name="Rosmorduc Vinca" userId="ad80fc01-cf55-4376-a825-a887c8046f05" providerId="ADAL" clId="{F38CB695-D548-4F4E-BB96-68B33850EDE8}" dt="2019-06-07T14:59:16.765" v="252" actId="20577"/>
          <ac:spMkLst>
            <pc:docMk/>
            <pc:sldMk cId="1505096917" sldId="301"/>
            <ac:spMk id="2" creationId="{ACB69455-D37D-4582-B2F9-D6A4580E136B}"/>
          </ac:spMkLst>
        </pc:spChg>
      </pc:sldChg>
      <pc:sldChg chg="modSp add">
        <pc:chgData name="Rosmorduc Vinca" userId="ad80fc01-cf55-4376-a825-a887c8046f05" providerId="ADAL" clId="{F38CB695-D548-4F4E-BB96-68B33850EDE8}" dt="2019-06-07T14:59:40.829" v="313" actId="20577"/>
        <pc:sldMkLst>
          <pc:docMk/>
          <pc:sldMk cId="3428483437" sldId="302"/>
        </pc:sldMkLst>
        <pc:spChg chg="mod">
          <ac:chgData name="Rosmorduc Vinca" userId="ad80fc01-cf55-4376-a825-a887c8046f05" providerId="ADAL" clId="{F38CB695-D548-4F4E-BB96-68B33850EDE8}" dt="2019-06-07T14:59:40.829" v="313" actId="20577"/>
          <ac:spMkLst>
            <pc:docMk/>
            <pc:sldMk cId="3428483437" sldId="302"/>
            <ac:spMk id="2" creationId="{CC32C17E-8F18-4E69-A4E9-7E2B54BAF71B}"/>
          </ac:spMkLst>
        </pc:spChg>
      </pc:sldChg>
      <pc:sldChg chg="modSp add">
        <pc:chgData name="Rosmorduc Vinca" userId="ad80fc01-cf55-4376-a825-a887c8046f05" providerId="ADAL" clId="{F38CB695-D548-4F4E-BB96-68B33850EDE8}" dt="2019-06-07T14:59:49.797" v="345" actId="20577"/>
        <pc:sldMkLst>
          <pc:docMk/>
          <pc:sldMk cId="711024455" sldId="303"/>
        </pc:sldMkLst>
        <pc:spChg chg="mod">
          <ac:chgData name="Rosmorduc Vinca" userId="ad80fc01-cf55-4376-a825-a887c8046f05" providerId="ADAL" clId="{F38CB695-D548-4F4E-BB96-68B33850EDE8}" dt="2019-06-07T14:59:49.797" v="345" actId="20577"/>
          <ac:spMkLst>
            <pc:docMk/>
            <pc:sldMk cId="711024455" sldId="303"/>
            <ac:spMk id="2" creationId="{DAA92201-5596-4302-A9C3-56288A471C06}"/>
          </ac:spMkLst>
        </pc:spChg>
      </pc:sldChg>
      <pc:sldChg chg="modSp add">
        <pc:chgData name="Rosmorduc Vinca" userId="ad80fc01-cf55-4376-a825-a887c8046f05" providerId="ADAL" clId="{F38CB695-D548-4F4E-BB96-68B33850EDE8}" dt="2019-06-07T14:59:59.877" v="384" actId="20577"/>
        <pc:sldMkLst>
          <pc:docMk/>
          <pc:sldMk cId="3157068936" sldId="304"/>
        </pc:sldMkLst>
        <pc:spChg chg="mod">
          <ac:chgData name="Rosmorduc Vinca" userId="ad80fc01-cf55-4376-a825-a887c8046f05" providerId="ADAL" clId="{F38CB695-D548-4F4E-BB96-68B33850EDE8}" dt="2019-06-07T14:59:59.877" v="384" actId="20577"/>
          <ac:spMkLst>
            <pc:docMk/>
            <pc:sldMk cId="3157068936" sldId="304"/>
            <ac:spMk id="2" creationId="{59D5E483-FD4B-4D09-9471-374A93C86379}"/>
          </ac:spMkLst>
        </pc:spChg>
      </pc:sldChg>
      <pc:sldChg chg="addSp delSp modSp add">
        <pc:chgData name="Rosmorduc Vinca" userId="ad80fc01-cf55-4376-a825-a887c8046f05" providerId="ADAL" clId="{F38CB695-D548-4F4E-BB96-68B33850EDE8}" dt="2019-06-07T15:01:25.367" v="417" actId="20577"/>
        <pc:sldMkLst>
          <pc:docMk/>
          <pc:sldMk cId="3315424418" sldId="305"/>
        </pc:sldMkLst>
        <pc:spChg chg="del mod">
          <ac:chgData name="Rosmorduc Vinca" userId="ad80fc01-cf55-4376-a825-a887c8046f05" providerId="ADAL" clId="{F38CB695-D548-4F4E-BB96-68B33850EDE8}" dt="2019-06-07T15:01:20.229" v="403"/>
          <ac:spMkLst>
            <pc:docMk/>
            <pc:sldMk cId="3315424418" sldId="305"/>
            <ac:spMk id="2" creationId="{76843F16-74CC-437E-9095-BC2E2C8CC16D}"/>
          </ac:spMkLst>
        </pc:spChg>
        <pc:spChg chg="del">
          <ac:chgData name="Rosmorduc Vinca" userId="ad80fc01-cf55-4376-a825-a887c8046f05" providerId="ADAL" clId="{F38CB695-D548-4F4E-BB96-68B33850EDE8}" dt="2019-06-07T15:01:20.229" v="403"/>
          <ac:spMkLst>
            <pc:docMk/>
            <pc:sldMk cId="3315424418" sldId="305"/>
            <ac:spMk id="3" creationId="{DDCA3293-7F75-45FF-AD00-D82C6A0A9E05}"/>
          </ac:spMkLst>
        </pc:spChg>
        <pc:spChg chg="add mod">
          <ac:chgData name="Rosmorduc Vinca" userId="ad80fc01-cf55-4376-a825-a887c8046f05" providerId="ADAL" clId="{F38CB695-D548-4F4E-BB96-68B33850EDE8}" dt="2019-06-07T15:01:25.367" v="417" actId="20577"/>
          <ac:spMkLst>
            <pc:docMk/>
            <pc:sldMk cId="3315424418" sldId="305"/>
            <ac:spMk id="4" creationId="{F8B3BDFB-5AEF-4F76-85D3-B8C303BDEB17}"/>
          </ac:spMkLst>
        </pc:spChg>
        <pc:spChg chg="add mod">
          <ac:chgData name="Rosmorduc Vinca" userId="ad80fc01-cf55-4376-a825-a887c8046f05" providerId="ADAL" clId="{F38CB695-D548-4F4E-BB96-68B33850EDE8}" dt="2019-06-07T15:01:20.229" v="403"/>
          <ac:spMkLst>
            <pc:docMk/>
            <pc:sldMk cId="3315424418" sldId="305"/>
            <ac:spMk id="5" creationId="{3A5E5711-0CB1-4089-8D0D-29BB2CC3A62C}"/>
          </ac:spMkLst>
        </pc:spChg>
      </pc:sldChg>
      <pc:sldChg chg="modSp add">
        <pc:chgData name="Rosmorduc Vinca" userId="ad80fc01-cf55-4376-a825-a887c8046f05" providerId="ADAL" clId="{F38CB695-D548-4F4E-BB96-68B33850EDE8}" dt="2019-06-07T15:01:16.907" v="402" actId="27636"/>
        <pc:sldMkLst>
          <pc:docMk/>
          <pc:sldMk cId="2155930016" sldId="306"/>
        </pc:sldMkLst>
        <pc:spChg chg="mod">
          <ac:chgData name="Rosmorduc Vinca" userId="ad80fc01-cf55-4376-a825-a887c8046f05" providerId="ADAL" clId="{F38CB695-D548-4F4E-BB96-68B33850EDE8}" dt="2019-06-07T15:01:16.907" v="402" actId="27636"/>
          <ac:spMkLst>
            <pc:docMk/>
            <pc:sldMk cId="2155930016" sldId="306"/>
            <ac:spMk id="2" creationId="{BA663512-1FFE-4C83-9D10-73C7354DB1DF}"/>
          </ac:spMkLst>
        </pc:spChg>
      </pc:sldChg>
    </pc:docChg>
  </pc:docChgLst>
  <pc:docChgLst>
    <pc:chgData name="Rosmorduc Vinca" userId="ad80fc01-cf55-4376-a825-a887c8046f05" providerId="ADAL" clId="{B1D72BC5-1B40-422C-9778-DA597A677D2E}"/>
    <pc:docChg chg="custSel addSld delSld modSld sldOrd">
      <pc:chgData name="Rosmorduc Vinca" userId="ad80fc01-cf55-4376-a825-a887c8046f05" providerId="ADAL" clId="{B1D72BC5-1B40-422C-9778-DA597A677D2E}" dt="2019-06-07T14:31:39.479" v="92"/>
      <pc:docMkLst>
        <pc:docMk/>
      </pc:docMkLst>
      <pc:sldChg chg="modSp">
        <pc:chgData name="Rosmorduc Vinca" userId="ad80fc01-cf55-4376-a825-a887c8046f05" providerId="ADAL" clId="{B1D72BC5-1B40-422C-9778-DA597A677D2E}" dt="2019-06-07T14:28:43.077" v="50"/>
        <pc:sldMkLst>
          <pc:docMk/>
          <pc:sldMk cId="3339952059" sldId="291"/>
        </pc:sldMkLst>
        <pc:spChg chg="mod">
          <ac:chgData name="Rosmorduc Vinca" userId="ad80fc01-cf55-4376-a825-a887c8046f05" providerId="ADAL" clId="{B1D72BC5-1B40-422C-9778-DA597A677D2E}" dt="2019-06-07T14:26:26.680" v="0"/>
          <ac:spMkLst>
            <pc:docMk/>
            <pc:sldMk cId="3339952059" sldId="291"/>
            <ac:spMk id="4" creationId="{9CB74B0E-29FC-4265-AFED-AB1810006E57}"/>
          </ac:spMkLst>
        </pc:spChg>
        <pc:spChg chg="mod">
          <ac:chgData name="Rosmorduc Vinca" userId="ad80fc01-cf55-4376-a825-a887c8046f05" providerId="ADAL" clId="{B1D72BC5-1B40-422C-9778-DA597A677D2E}" dt="2019-06-07T14:28:43.077" v="50"/>
          <ac:spMkLst>
            <pc:docMk/>
            <pc:sldMk cId="3339952059" sldId="291"/>
            <ac:spMk id="5" creationId="{88888070-2C27-4E01-802C-29B461FBCE3C}"/>
          </ac:spMkLst>
        </pc:spChg>
      </pc:sldChg>
      <pc:sldChg chg="modSp add">
        <pc:chgData name="Rosmorduc Vinca" userId="ad80fc01-cf55-4376-a825-a887c8046f05" providerId="ADAL" clId="{B1D72BC5-1B40-422C-9778-DA597A677D2E}" dt="2019-06-07T14:30:37.713" v="75" actId="113"/>
        <pc:sldMkLst>
          <pc:docMk/>
          <pc:sldMk cId="1272285220" sldId="294"/>
        </pc:sldMkLst>
        <pc:spChg chg="mod">
          <ac:chgData name="Rosmorduc Vinca" userId="ad80fc01-cf55-4376-a825-a887c8046f05" providerId="ADAL" clId="{B1D72BC5-1B40-422C-9778-DA597A677D2E}" dt="2019-06-07T14:30:37.713" v="75" actId="113"/>
          <ac:spMkLst>
            <pc:docMk/>
            <pc:sldMk cId="1272285220" sldId="294"/>
            <ac:spMk id="2" creationId="{182443D9-79F0-4B97-90C2-E7532F4D27E7}"/>
          </ac:spMkLst>
        </pc:spChg>
        <pc:spChg chg="mod">
          <ac:chgData name="Rosmorduc Vinca" userId="ad80fc01-cf55-4376-a825-a887c8046f05" providerId="ADAL" clId="{B1D72BC5-1B40-422C-9778-DA597A677D2E}" dt="2019-06-07T14:30:32.794" v="72"/>
          <ac:spMkLst>
            <pc:docMk/>
            <pc:sldMk cId="1272285220" sldId="294"/>
            <ac:spMk id="3" creationId="{61C7AA14-C670-4C9E-9247-498978679040}"/>
          </ac:spMkLst>
        </pc:spChg>
      </pc:sldChg>
      <pc:sldChg chg="modSp add">
        <pc:chgData name="Rosmorduc Vinca" userId="ad80fc01-cf55-4376-a825-a887c8046f05" providerId="ADAL" clId="{B1D72BC5-1B40-422C-9778-DA597A677D2E}" dt="2019-06-07T14:30:56.773" v="79"/>
        <pc:sldMkLst>
          <pc:docMk/>
          <pc:sldMk cId="1195550488" sldId="295"/>
        </pc:sldMkLst>
        <pc:spChg chg="mod">
          <ac:chgData name="Rosmorduc Vinca" userId="ad80fc01-cf55-4376-a825-a887c8046f05" providerId="ADAL" clId="{B1D72BC5-1B40-422C-9778-DA597A677D2E}" dt="2019-06-07T14:30:56.773" v="79"/>
          <ac:spMkLst>
            <pc:docMk/>
            <pc:sldMk cId="1195550488" sldId="295"/>
            <ac:spMk id="2" creationId="{6603575F-61F4-42D4-BE6E-1970A7AA9CB8}"/>
          </ac:spMkLst>
        </pc:spChg>
        <pc:spChg chg="mod">
          <ac:chgData name="Rosmorduc Vinca" userId="ad80fc01-cf55-4376-a825-a887c8046f05" providerId="ADAL" clId="{B1D72BC5-1B40-422C-9778-DA597A677D2E}" dt="2019-06-07T14:30:55.415" v="78"/>
          <ac:spMkLst>
            <pc:docMk/>
            <pc:sldMk cId="1195550488" sldId="295"/>
            <ac:spMk id="3" creationId="{3E5E9BC1-DA33-4F98-9AE0-19D9246C68FF}"/>
          </ac:spMkLst>
        </pc:spChg>
      </pc:sldChg>
      <pc:sldChg chg="modSp add">
        <pc:chgData name="Rosmorduc Vinca" userId="ad80fc01-cf55-4376-a825-a887c8046f05" providerId="ADAL" clId="{B1D72BC5-1B40-422C-9778-DA597A677D2E}" dt="2019-06-07T14:31:16.718" v="83" actId="20577"/>
        <pc:sldMkLst>
          <pc:docMk/>
          <pc:sldMk cId="298866265" sldId="296"/>
        </pc:sldMkLst>
        <pc:spChg chg="mod">
          <ac:chgData name="Rosmorduc Vinca" userId="ad80fc01-cf55-4376-a825-a887c8046f05" providerId="ADAL" clId="{B1D72BC5-1B40-422C-9778-DA597A677D2E}" dt="2019-06-07T14:31:16.718" v="83" actId="20577"/>
          <ac:spMkLst>
            <pc:docMk/>
            <pc:sldMk cId="298866265" sldId="296"/>
            <ac:spMk id="2" creationId="{A861776D-BD2C-41B9-89CC-6A91F14B8ECA}"/>
          </ac:spMkLst>
        </pc:spChg>
        <pc:spChg chg="mod">
          <ac:chgData name="Rosmorduc Vinca" userId="ad80fc01-cf55-4376-a825-a887c8046f05" providerId="ADAL" clId="{B1D72BC5-1B40-422C-9778-DA597A677D2E}" dt="2019-06-07T14:31:14.746" v="81"/>
          <ac:spMkLst>
            <pc:docMk/>
            <pc:sldMk cId="298866265" sldId="296"/>
            <ac:spMk id="3" creationId="{0D14EA08-C95A-4172-B9DC-00BB3B03D6C1}"/>
          </ac:spMkLst>
        </pc:spChg>
      </pc:sldChg>
      <pc:sldChg chg="addSp delSp modSp add ord">
        <pc:chgData name="Rosmorduc Vinca" userId="ad80fc01-cf55-4376-a825-a887c8046f05" providerId="ADAL" clId="{B1D72BC5-1B40-422C-9778-DA597A677D2E}" dt="2019-06-07T14:30:06.926" v="70"/>
        <pc:sldMkLst>
          <pc:docMk/>
          <pc:sldMk cId="1088336830" sldId="297"/>
        </pc:sldMkLst>
        <pc:spChg chg="mod">
          <ac:chgData name="Rosmorduc Vinca" userId="ad80fc01-cf55-4376-a825-a887c8046f05" providerId="ADAL" clId="{B1D72BC5-1B40-422C-9778-DA597A677D2E}" dt="2019-06-07T14:29:46.376" v="65" actId="113"/>
          <ac:spMkLst>
            <pc:docMk/>
            <pc:sldMk cId="1088336830" sldId="297"/>
            <ac:spMk id="2" creationId="{EDA37429-4F3B-415A-8B20-C56B64B07EDD}"/>
          </ac:spMkLst>
        </pc:spChg>
        <pc:spChg chg="mod">
          <ac:chgData name="Rosmorduc Vinca" userId="ad80fc01-cf55-4376-a825-a887c8046f05" providerId="ADAL" clId="{B1D72BC5-1B40-422C-9778-DA597A677D2E}" dt="2019-06-07T14:30:00.349" v="66"/>
          <ac:spMkLst>
            <pc:docMk/>
            <pc:sldMk cId="1088336830" sldId="297"/>
            <ac:spMk id="3" creationId="{B92A884C-524A-4EC2-A167-F1B74939E06C}"/>
          </ac:spMkLst>
        </pc:spChg>
        <pc:spChg chg="add del">
          <ac:chgData name="Rosmorduc Vinca" userId="ad80fc01-cf55-4376-a825-a887c8046f05" providerId="ADAL" clId="{B1D72BC5-1B40-422C-9778-DA597A677D2E}" dt="2019-06-07T14:29:27.888" v="60"/>
          <ac:spMkLst>
            <pc:docMk/>
            <pc:sldMk cId="1088336830" sldId="297"/>
            <ac:spMk id="4" creationId="{067E400A-C76F-4E9D-B893-BA01F4D10190}"/>
          </ac:spMkLst>
        </pc:spChg>
        <pc:spChg chg="add del mod">
          <ac:chgData name="Rosmorduc Vinca" userId="ad80fc01-cf55-4376-a825-a887c8046f05" providerId="ADAL" clId="{B1D72BC5-1B40-422C-9778-DA597A677D2E}" dt="2019-06-07T14:30:03.230" v="68"/>
          <ac:spMkLst>
            <pc:docMk/>
            <pc:sldMk cId="1088336830" sldId="297"/>
            <ac:spMk id="5" creationId="{F1525851-643A-45F7-B286-09EF7A22A3E0}"/>
          </ac:spMkLst>
        </pc:spChg>
      </pc:sldChg>
      <pc:sldChg chg="modSp add">
        <pc:chgData name="Rosmorduc Vinca" userId="ad80fc01-cf55-4376-a825-a887c8046f05" providerId="ADAL" clId="{B1D72BC5-1B40-422C-9778-DA597A677D2E}" dt="2019-06-07T14:31:39.479" v="92"/>
        <pc:sldMkLst>
          <pc:docMk/>
          <pc:sldMk cId="1673171901" sldId="298"/>
        </pc:sldMkLst>
        <pc:spChg chg="mod">
          <ac:chgData name="Rosmorduc Vinca" userId="ad80fc01-cf55-4376-a825-a887c8046f05" providerId="ADAL" clId="{B1D72BC5-1B40-422C-9778-DA597A677D2E}" dt="2019-06-07T14:31:39.479" v="92"/>
          <ac:spMkLst>
            <pc:docMk/>
            <pc:sldMk cId="1673171901" sldId="298"/>
            <ac:spMk id="2" creationId="{94633089-A420-4EDB-A14D-3A2B6DE2AAA8}"/>
          </ac:spMkLst>
        </pc:spChg>
        <pc:spChg chg="mod">
          <ac:chgData name="Rosmorduc Vinca" userId="ad80fc01-cf55-4376-a825-a887c8046f05" providerId="ADAL" clId="{B1D72BC5-1B40-422C-9778-DA597A677D2E}" dt="2019-06-07T14:31:38.296" v="91"/>
          <ac:spMkLst>
            <pc:docMk/>
            <pc:sldMk cId="1673171901" sldId="298"/>
            <ac:spMk id="3" creationId="{89431EE5-DEA6-41A3-B5B2-2D32E193171F}"/>
          </ac:spMkLst>
        </pc:spChg>
      </pc:sldChg>
    </pc:docChg>
  </pc:docChgLst>
  <pc:docChgLst>
    <pc:chgData name="Rosmorduc Vinca" userId="ad80fc01-cf55-4376-a825-a887c8046f05" providerId="ADAL" clId="{E8E7D369-9943-42E8-9667-62AD552C8ADF}"/>
    <pc:docChg chg="modSld">
      <pc:chgData name="Rosmorduc Vinca" userId="ad80fc01-cf55-4376-a825-a887c8046f05" providerId="ADAL" clId="{E8E7D369-9943-42E8-9667-62AD552C8ADF}" dt="2020-11-16T13:49:45.724" v="0" actId="166"/>
      <pc:docMkLst>
        <pc:docMk/>
      </pc:docMkLst>
      <pc:sldChg chg="modSp mod">
        <pc:chgData name="Rosmorduc Vinca" userId="ad80fc01-cf55-4376-a825-a887c8046f05" providerId="ADAL" clId="{E8E7D369-9943-42E8-9667-62AD552C8ADF}" dt="2020-11-16T13:49:45.724" v="0" actId="166"/>
        <pc:sldMkLst>
          <pc:docMk/>
          <pc:sldMk cId="0" sldId="287"/>
        </pc:sldMkLst>
        <pc:spChg chg="ord">
          <ac:chgData name="Rosmorduc Vinca" userId="ad80fc01-cf55-4376-a825-a887c8046f05" providerId="ADAL" clId="{E8E7D369-9943-42E8-9667-62AD552C8ADF}" dt="2020-11-16T13:49:45.724" v="0" actId="166"/>
          <ac:spMkLst>
            <pc:docMk/>
            <pc:sldMk cId="0" sldId="287"/>
            <ac:spMk id="7" creationId="{7ECDD6A5-BFE5-481C-ABF8-EC352DCF956D}"/>
          </ac:spMkLst>
        </pc:spChg>
        <pc:picChg chg="ord">
          <ac:chgData name="Rosmorduc Vinca" userId="ad80fc01-cf55-4376-a825-a887c8046f05" providerId="ADAL" clId="{E8E7D369-9943-42E8-9667-62AD552C8ADF}" dt="2020-11-16T13:49:45.724" v="0" actId="166"/>
          <ac:picMkLst>
            <pc:docMk/>
            <pc:sldMk cId="0" sldId="287"/>
            <ac:picMk id="6" creationId="{019590D6-173B-490C-AFC8-E11F308CC7E1}"/>
          </ac:picMkLst>
        </pc:picChg>
      </pc:sldChg>
    </pc:docChg>
  </pc:docChgLst>
  <pc:docChgLst>
    <pc:chgData name="Rosmorduc Vinca" userId="ad80fc01-cf55-4376-a825-a887c8046f05" providerId="ADAL" clId="{85197770-07B1-446C-91FE-90527E334546}"/>
    <pc:docChg chg="undo custSel modSld">
      <pc:chgData name="Rosmorduc Vinca" userId="ad80fc01-cf55-4376-a825-a887c8046f05" providerId="ADAL" clId="{85197770-07B1-446C-91FE-90527E334546}" dt="2020-11-20T16:08:38.833" v="7" actId="164"/>
      <pc:docMkLst>
        <pc:docMk/>
      </pc:docMkLst>
      <pc:sldChg chg="addSp delSp modSp mod">
        <pc:chgData name="Rosmorduc Vinca" userId="ad80fc01-cf55-4376-a825-a887c8046f05" providerId="ADAL" clId="{85197770-07B1-446C-91FE-90527E334546}" dt="2020-11-20T16:08:38.833" v="7" actId="164"/>
        <pc:sldMkLst>
          <pc:docMk/>
          <pc:sldMk cId="3812527495" sldId="262"/>
        </pc:sldMkLst>
        <pc:spChg chg="mod">
          <ac:chgData name="Rosmorduc Vinca" userId="ad80fc01-cf55-4376-a825-a887c8046f05" providerId="ADAL" clId="{85197770-07B1-446C-91FE-90527E334546}" dt="2020-11-20T16:08:38.833" v="7" actId="164"/>
          <ac:spMkLst>
            <pc:docMk/>
            <pc:sldMk cId="3812527495" sldId="262"/>
            <ac:spMk id="8" creationId="{72D8B07B-C6B1-4CB3-8446-1726B89DDFC0}"/>
          </ac:spMkLst>
        </pc:spChg>
        <pc:grpChg chg="mod">
          <ac:chgData name="Rosmorduc Vinca" userId="ad80fc01-cf55-4376-a825-a887c8046f05" providerId="ADAL" clId="{85197770-07B1-446C-91FE-90527E334546}" dt="2020-11-20T16:08:38.833" v="7" actId="164"/>
          <ac:grpSpMkLst>
            <pc:docMk/>
            <pc:sldMk cId="3812527495" sldId="262"/>
            <ac:grpSpMk id="5" creationId="{67AEDE2F-BFF0-4939-B66A-229FABFC157E}"/>
          </ac:grpSpMkLst>
        </pc:grpChg>
        <pc:grpChg chg="add mod">
          <ac:chgData name="Rosmorduc Vinca" userId="ad80fc01-cf55-4376-a825-a887c8046f05" providerId="ADAL" clId="{85197770-07B1-446C-91FE-90527E334546}" dt="2020-11-20T16:08:38.833" v="7" actId="164"/>
          <ac:grpSpMkLst>
            <pc:docMk/>
            <pc:sldMk cId="3812527495" sldId="262"/>
            <ac:grpSpMk id="10" creationId="{806C5BD2-A1D9-4631-AFC0-CCD53B83D7BC}"/>
          </ac:grpSpMkLst>
        </pc:grpChg>
        <pc:picChg chg="add del">
          <ac:chgData name="Rosmorduc Vinca" userId="ad80fc01-cf55-4376-a825-a887c8046f05" providerId="ADAL" clId="{85197770-07B1-446C-91FE-90527E334546}" dt="2020-11-20T16:08:20.604" v="2" actId="478"/>
          <ac:picMkLst>
            <pc:docMk/>
            <pc:sldMk cId="3812527495" sldId="262"/>
            <ac:picMk id="3" creationId="{5D754F1B-3A58-4777-AED3-15D59E907D28}"/>
          </ac:picMkLst>
        </pc:picChg>
        <pc:picChg chg="add mod ord">
          <ac:chgData name="Rosmorduc Vinca" userId="ad80fc01-cf55-4376-a825-a887c8046f05" providerId="ADAL" clId="{85197770-07B1-446C-91FE-90527E334546}" dt="2020-11-20T16:08:38.833" v="7" actId="164"/>
          <ac:picMkLst>
            <pc:docMk/>
            <pc:sldMk cId="3812527495" sldId="262"/>
            <ac:picMk id="9" creationId="{B91565D3-70C3-4380-80E7-E3CCCE3DE791}"/>
          </ac:picMkLst>
        </pc:picChg>
      </pc:sldChg>
    </pc:docChg>
  </pc:docChgLst>
  <pc:docChgLst>
    <pc:chgData name="Rosmorduc Vinca" userId="ad80fc01-cf55-4376-a825-a887c8046f05" providerId="ADAL" clId="{85AB16F2-4448-427A-9EF6-11850380793C}"/>
    <pc:docChg chg="undo redo custSel modSld modMainMaster">
      <pc:chgData name="Rosmorduc Vinca" userId="ad80fc01-cf55-4376-a825-a887c8046f05" providerId="ADAL" clId="{85AB16F2-4448-427A-9EF6-11850380793C}" dt="2020-11-13T15:57:54.988" v="104" actId="1076"/>
      <pc:docMkLst>
        <pc:docMk/>
      </pc:docMkLst>
      <pc:sldChg chg="addSp delSp modSp mod modNotesTx">
        <pc:chgData name="Rosmorduc Vinca" userId="ad80fc01-cf55-4376-a825-a887c8046f05" providerId="ADAL" clId="{85AB16F2-4448-427A-9EF6-11850380793C}" dt="2020-11-13T15:57:54.988" v="104" actId="1076"/>
        <pc:sldMkLst>
          <pc:docMk/>
          <pc:sldMk cId="3812527495" sldId="262"/>
        </pc:sldMkLst>
        <pc:spChg chg="mod">
          <ac:chgData name="Rosmorduc Vinca" userId="ad80fc01-cf55-4376-a825-a887c8046f05" providerId="ADAL" clId="{85AB16F2-4448-427A-9EF6-11850380793C}" dt="2020-11-13T15:57:54.988" v="104" actId="1076"/>
          <ac:spMkLst>
            <pc:docMk/>
            <pc:sldMk cId="3812527495" sldId="262"/>
            <ac:spMk id="4" creationId="{5DB1C190-AE05-43B5-AF3B-E7D58C9B7A4F}"/>
          </ac:spMkLst>
        </pc:spChg>
        <pc:spChg chg="del">
          <ac:chgData name="Rosmorduc Vinca" userId="ad80fc01-cf55-4376-a825-a887c8046f05" providerId="ADAL" clId="{85AB16F2-4448-427A-9EF6-11850380793C}" dt="2020-11-13T15:57:48.468" v="103" actId="478"/>
          <ac:spMkLst>
            <pc:docMk/>
            <pc:sldMk cId="3812527495" sldId="262"/>
            <ac:spMk id="5" creationId="{524D7FA2-B99D-4F03-8632-117CC3BADC6E}"/>
          </ac:spMkLst>
        </pc:spChg>
        <pc:picChg chg="add del">
          <ac:chgData name="Rosmorduc Vinca" userId="ad80fc01-cf55-4376-a825-a887c8046f05" providerId="ADAL" clId="{85AB16F2-4448-427A-9EF6-11850380793C}" dt="2020-11-13T15:56:28.419" v="98"/>
          <ac:picMkLst>
            <pc:docMk/>
            <pc:sldMk cId="3812527495" sldId="262"/>
            <ac:picMk id="2" creationId="{4323D96A-B3C2-4A12-9C4D-10A1C8255CFC}"/>
          </ac:picMkLst>
        </pc:picChg>
        <pc:picChg chg="add mod ord">
          <ac:chgData name="Rosmorduc Vinca" userId="ad80fc01-cf55-4376-a825-a887c8046f05" providerId="ADAL" clId="{85AB16F2-4448-427A-9EF6-11850380793C}" dt="2020-11-13T15:57:40.957" v="102" actId="167"/>
          <ac:picMkLst>
            <pc:docMk/>
            <pc:sldMk cId="3812527495" sldId="262"/>
            <ac:picMk id="3" creationId="{5D754F1B-3A58-4777-AED3-15D59E907D28}"/>
          </ac:picMkLst>
        </pc:picChg>
      </pc:sldChg>
      <pc:sldChg chg="modNotesTx">
        <pc:chgData name="Rosmorduc Vinca" userId="ad80fc01-cf55-4376-a825-a887c8046f05" providerId="ADAL" clId="{85AB16F2-4448-427A-9EF6-11850380793C}" dt="2020-11-13T15:26:43.353" v="52" actId="20577"/>
        <pc:sldMkLst>
          <pc:docMk/>
          <pc:sldMk cId="1431409400" sldId="263"/>
        </pc:sldMkLst>
      </pc:sldChg>
      <pc:sldChg chg="modNotesTx">
        <pc:chgData name="Rosmorduc Vinca" userId="ad80fc01-cf55-4376-a825-a887c8046f05" providerId="ADAL" clId="{85AB16F2-4448-427A-9EF6-11850380793C}" dt="2020-11-13T15:26:40.753" v="50" actId="20577"/>
        <pc:sldMkLst>
          <pc:docMk/>
          <pc:sldMk cId="514945170" sldId="265"/>
        </pc:sldMkLst>
      </pc:sldChg>
      <pc:sldChg chg="modNotesTx">
        <pc:chgData name="Rosmorduc Vinca" userId="ad80fc01-cf55-4376-a825-a887c8046f05" providerId="ADAL" clId="{85AB16F2-4448-427A-9EF6-11850380793C}" dt="2020-11-13T15:26:53.705" v="61" actId="20577"/>
        <pc:sldMkLst>
          <pc:docMk/>
          <pc:sldMk cId="1249889494" sldId="266"/>
        </pc:sldMkLst>
      </pc:sldChg>
      <pc:sldChg chg="modNotesTx">
        <pc:chgData name="Rosmorduc Vinca" userId="ad80fc01-cf55-4376-a825-a887c8046f05" providerId="ADAL" clId="{85AB16F2-4448-427A-9EF6-11850380793C}" dt="2020-11-13T15:26:56.706" v="65" actId="20577"/>
        <pc:sldMkLst>
          <pc:docMk/>
          <pc:sldMk cId="0" sldId="285"/>
        </pc:sldMkLst>
      </pc:sldChg>
      <pc:sldChg chg="addSp delSp modSp mod modNotesTx">
        <pc:chgData name="Rosmorduc Vinca" userId="ad80fc01-cf55-4376-a825-a887c8046f05" providerId="ADAL" clId="{85AB16F2-4448-427A-9EF6-11850380793C}" dt="2020-11-13T15:52:47.113" v="96" actId="478"/>
        <pc:sldMkLst>
          <pc:docMk/>
          <pc:sldMk cId="0" sldId="286"/>
        </pc:sldMkLst>
        <pc:spChg chg="add del">
          <ac:chgData name="Rosmorduc Vinca" userId="ad80fc01-cf55-4376-a825-a887c8046f05" providerId="ADAL" clId="{85AB16F2-4448-427A-9EF6-11850380793C}" dt="2020-11-13T15:52:47.113" v="96" actId="478"/>
          <ac:spMkLst>
            <pc:docMk/>
            <pc:sldMk cId="0" sldId="286"/>
            <ac:spMk id="8" creationId="{22A6CB49-34CA-46D7-967D-2404A0D766B5}"/>
          </ac:spMkLst>
        </pc:spChg>
        <pc:spChg chg="add del mod">
          <ac:chgData name="Rosmorduc Vinca" userId="ad80fc01-cf55-4376-a825-a887c8046f05" providerId="ADAL" clId="{85AB16F2-4448-427A-9EF6-11850380793C}" dt="2020-11-13T15:43:06.401" v="90" actId="478"/>
          <ac:spMkLst>
            <pc:docMk/>
            <pc:sldMk cId="0" sldId="286"/>
            <ac:spMk id="9" creationId="{4159802F-B957-495F-8DD7-2CF251F14564}"/>
          </ac:spMkLst>
        </pc:spChg>
        <pc:spChg chg="add del mod">
          <ac:chgData name="Rosmorduc Vinca" userId="ad80fc01-cf55-4376-a825-a887c8046f05" providerId="ADAL" clId="{85AB16F2-4448-427A-9EF6-11850380793C}" dt="2020-11-13T15:52:45.730" v="95" actId="478"/>
          <ac:spMkLst>
            <pc:docMk/>
            <pc:sldMk cId="0" sldId="286"/>
            <ac:spMk id="11" creationId="{8E2283F9-5BDB-42A1-BCF2-47A9DA09E1D7}"/>
          </ac:spMkLst>
        </pc:spChg>
        <pc:grpChg chg="add del">
          <ac:chgData name="Rosmorduc Vinca" userId="ad80fc01-cf55-4376-a825-a887c8046f05" providerId="ADAL" clId="{85AB16F2-4448-427A-9EF6-11850380793C}" dt="2020-11-13T15:52:36.976" v="93" actId="478"/>
          <ac:grpSpMkLst>
            <pc:docMk/>
            <pc:sldMk cId="0" sldId="286"/>
            <ac:grpSpMk id="3" creationId="{F098C9BF-0034-46B4-BF4E-6B6365953EF5}"/>
          </ac:grpSpMkLst>
        </pc:grpChg>
        <pc:picChg chg="add del">
          <ac:chgData name="Rosmorduc Vinca" userId="ad80fc01-cf55-4376-a825-a887c8046f05" providerId="ADAL" clId="{85AB16F2-4448-427A-9EF6-11850380793C}" dt="2020-11-13T15:52:39.604" v="94" actId="478"/>
          <ac:picMkLst>
            <pc:docMk/>
            <pc:sldMk cId="0" sldId="286"/>
            <ac:picMk id="5" creationId="{452E1127-5EB2-4E04-8D98-1E81644E34D9}"/>
          </ac:picMkLst>
        </pc:picChg>
      </pc:sldChg>
      <pc:sldChg chg="modNotesTx">
        <pc:chgData name="Rosmorduc Vinca" userId="ad80fc01-cf55-4376-a825-a887c8046f05" providerId="ADAL" clId="{85AB16F2-4448-427A-9EF6-11850380793C}" dt="2020-11-13T15:26:50.026" v="58" actId="20577"/>
        <pc:sldMkLst>
          <pc:docMk/>
          <pc:sldMk cId="0" sldId="287"/>
        </pc:sldMkLst>
      </pc:sldChg>
      <pc:sldChg chg="modNotesTx">
        <pc:chgData name="Rosmorduc Vinca" userId="ad80fc01-cf55-4376-a825-a887c8046f05" providerId="ADAL" clId="{85AB16F2-4448-427A-9EF6-11850380793C}" dt="2020-11-13T15:26:59.850" v="68" actId="20577"/>
        <pc:sldMkLst>
          <pc:docMk/>
          <pc:sldMk cId="2358483592" sldId="288"/>
        </pc:sldMkLst>
      </pc:sldChg>
      <pc:sldChg chg="modNotesTx">
        <pc:chgData name="Rosmorduc Vinca" userId="ad80fc01-cf55-4376-a825-a887c8046f05" providerId="ADAL" clId="{85AB16F2-4448-427A-9EF6-11850380793C}" dt="2020-11-13T15:27:05.426" v="71" actId="20577"/>
        <pc:sldMkLst>
          <pc:docMk/>
          <pc:sldMk cId="2240584913" sldId="293"/>
        </pc:sldMkLst>
      </pc:sldChg>
      <pc:sldChg chg="modNotesTx">
        <pc:chgData name="Rosmorduc Vinca" userId="ad80fc01-cf55-4376-a825-a887c8046f05" providerId="ADAL" clId="{85AB16F2-4448-427A-9EF6-11850380793C}" dt="2020-11-13T15:26:01.090" v="38" actId="20577"/>
        <pc:sldMkLst>
          <pc:docMk/>
          <pc:sldMk cId="1195550488" sldId="295"/>
        </pc:sldMkLst>
      </pc:sldChg>
      <pc:sldChg chg="modNotesTx">
        <pc:chgData name="Rosmorduc Vinca" userId="ad80fc01-cf55-4376-a825-a887c8046f05" providerId="ADAL" clId="{85AB16F2-4448-427A-9EF6-11850380793C}" dt="2020-11-13T15:26:09.361" v="40" actId="20577"/>
        <pc:sldMkLst>
          <pc:docMk/>
          <pc:sldMk cId="298866265" sldId="296"/>
        </pc:sldMkLst>
      </pc:sldChg>
      <pc:sldChg chg="modSp mod modNotesTx">
        <pc:chgData name="Rosmorduc Vinca" userId="ad80fc01-cf55-4376-a825-a887c8046f05" providerId="ADAL" clId="{85AB16F2-4448-427A-9EF6-11850380793C}" dt="2020-11-13T15:25:49.700" v="35" actId="167"/>
        <pc:sldMkLst>
          <pc:docMk/>
          <pc:sldMk cId="1088336830" sldId="297"/>
        </pc:sldMkLst>
        <pc:picChg chg="ord">
          <ac:chgData name="Rosmorduc Vinca" userId="ad80fc01-cf55-4376-a825-a887c8046f05" providerId="ADAL" clId="{85AB16F2-4448-427A-9EF6-11850380793C}" dt="2020-11-13T15:25:49.700" v="35" actId="167"/>
          <ac:picMkLst>
            <pc:docMk/>
            <pc:sldMk cId="1088336830" sldId="297"/>
            <ac:picMk id="5" creationId="{4498FF12-F1C9-480A-9B69-F53029A92149}"/>
          </ac:picMkLst>
        </pc:picChg>
      </pc:sldChg>
      <pc:sldChg chg="modNotesTx">
        <pc:chgData name="Rosmorduc Vinca" userId="ad80fc01-cf55-4376-a825-a887c8046f05" providerId="ADAL" clId="{85AB16F2-4448-427A-9EF6-11850380793C}" dt="2020-11-13T15:26:20.369" v="41" actId="20577"/>
        <pc:sldMkLst>
          <pc:docMk/>
          <pc:sldMk cId="2408417625" sldId="300"/>
        </pc:sldMkLst>
      </pc:sldChg>
      <pc:sldChg chg="modNotesTx">
        <pc:chgData name="Rosmorduc Vinca" userId="ad80fc01-cf55-4376-a825-a887c8046f05" providerId="ADAL" clId="{85AB16F2-4448-427A-9EF6-11850380793C}" dt="2020-11-13T15:26:23.689" v="42" actId="20577"/>
        <pc:sldMkLst>
          <pc:docMk/>
          <pc:sldMk cId="1505096917" sldId="301"/>
        </pc:sldMkLst>
      </pc:sldChg>
      <pc:sldChg chg="modNotesTx">
        <pc:chgData name="Rosmorduc Vinca" userId="ad80fc01-cf55-4376-a825-a887c8046f05" providerId="ADAL" clId="{85AB16F2-4448-427A-9EF6-11850380793C}" dt="2020-11-13T15:26:26.569" v="44" actId="20577"/>
        <pc:sldMkLst>
          <pc:docMk/>
          <pc:sldMk cId="3428483437" sldId="302"/>
        </pc:sldMkLst>
      </pc:sldChg>
      <pc:sldChg chg="modNotesTx">
        <pc:chgData name="Rosmorduc Vinca" userId="ad80fc01-cf55-4376-a825-a887c8046f05" providerId="ADAL" clId="{85AB16F2-4448-427A-9EF6-11850380793C}" dt="2020-11-13T15:26:31.001" v="46" actId="20577"/>
        <pc:sldMkLst>
          <pc:docMk/>
          <pc:sldMk cId="711024455" sldId="303"/>
        </pc:sldMkLst>
      </pc:sldChg>
      <pc:sldChg chg="modNotesTx">
        <pc:chgData name="Rosmorduc Vinca" userId="ad80fc01-cf55-4376-a825-a887c8046f05" providerId="ADAL" clId="{85AB16F2-4448-427A-9EF6-11850380793C}" dt="2020-11-13T15:26:34.346" v="48" actId="20577"/>
        <pc:sldMkLst>
          <pc:docMk/>
          <pc:sldMk cId="3157068936" sldId="304"/>
        </pc:sldMkLst>
      </pc:sldChg>
      <pc:sldChg chg="modNotesTx">
        <pc:chgData name="Rosmorduc Vinca" userId="ad80fc01-cf55-4376-a825-a887c8046f05" providerId="ADAL" clId="{85AB16F2-4448-427A-9EF6-11850380793C}" dt="2020-11-13T15:27:08.330" v="73" actId="20577"/>
        <pc:sldMkLst>
          <pc:docMk/>
          <pc:sldMk cId="3315424418" sldId="305"/>
        </pc:sldMkLst>
      </pc:sldChg>
      <pc:sldChg chg="modNotesTx">
        <pc:chgData name="Rosmorduc Vinca" userId="ad80fc01-cf55-4376-a825-a887c8046f05" providerId="ADAL" clId="{85AB16F2-4448-427A-9EF6-11850380793C}" dt="2020-11-13T15:27:10.882" v="75" actId="20577"/>
        <pc:sldMkLst>
          <pc:docMk/>
          <pc:sldMk cId="2155930016" sldId="306"/>
        </pc:sldMkLst>
      </pc:sldChg>
      <pc:sldMasterChg chg="addSp modSp mod">
        <pc:chgData name="Rosmorduc Vinca" userId="ad80fc01-cf55-4376-a825-a887c8046f05" providerId="ADAL" clId="{85AB16F2-4448-427A-9EF6-11850380793C}" dt="2020-11-13T15:52:22.239" v="92" actId="166"/>
        <pc:sldMasterMkLst>
          <pc:docMk/>
          <pc:sldMasterMk cId="528810984" sldId="2147483648"/>
        </pc:sldMasterMkLst>
        <pc:spChg chg="mod">
          <ac:chgData name="Rosmorduc Vinca" userId="ad80fc01-cf55-4376-a825-a887c8046f05" providerId="ADAL" clId="{85AB16F2-4448-427A-9EF6-11850380793C}" dt="2020-11-13T15:20:07.121" v="22" actId="164"/>
          <ac:spMkLst>
            <pc:docMk/>
            <pc:sldMasterMk cId="528810984" sldId="2147483648"/>
            <ac:spMk id="9" creationId="{3EB01408-B10D-4950-82D6-18B91552F7C8}"/>
          </ac:spMkLst>
        </pc:spChg>
        <pc:spChg chg="add mod">
          <ac:chgData name="Rosmorduc Vinca" userId="ad80fc01-cf55-4376-a825-a887c8046f05" providerId="ADAL" clId="{85AB16F2-4448-427A-9EF6-11850380793C}" dt="2020-11-13T15:30:32.923" v="83" actId="120"/>
          <ac:spMkLst>
            <pc:docMk/>
            <pc:sldMasterMk cId="528810984" sldId="2147483648"/>
            <ac:spMk id="10" creationId="{2ED70D3D-EE5B-45F7-A6E9-18B506B3C1D4}"/>
          </ac:spMkLst>
        </pc:spChg>
        <pc:grpChg chg="add mod ord">
          <ac:chgData name="Rosmorduc Vinca" userId="ad80fc01-cf55-4376-a825-a887c8046f05" providerId="ADAL" clId="{85AB16F2-4448-427A-9EF6-11850380793C}" dt="2020-11-13T15:52:22.239" v="92" actId="166"/>
          <ac:grpSpMkLst>
            <pc:docMk/>
            <pc:sldMasterMk cId="528810984" sldId="2147483648"/>
            <ac:grpSpMk id="4" creationId="{42C8DB9C-FE3A-4945-9886-EAE94C4131CF}"/>
          </ac:grpSpMkLst>
        </pc:grpChg>
        <pc:picChg chg="mod">
          <ac:chgData name="Rosmorduc Vinca" userId="ad80fc01-cf55-4376-a825-a887c8046f05" providerId="ADAL" clId="{85AB16F2-4448-427A-9EF6-11850380793C}" dt="2020-11-13T15:20:07.121" v="22" actId="164"/>
          <ac:picMkLst>
            <pc:docMk/>
            <pc:sldMasterMk cId="528810984" sldId="2147483648"/>
            <ac:picMk id="8" creationId="{99225445-2465-40C8-B77E-5ACEBC3CDE50}"/>
          </ac:picMkLst>
        </pc:picChg>
      </pc:sldMasterChg>
    </pc:docChg>
  </pc:docChgLst>
  <pc:docChgLst>
    <pc:chgData name="Rosmorduc Vinca" userId="ad80fc01-cf55-4376-a825-a887c8046f05" providerId="ADAL" clId="{7F634834-5576-4D8B-81D5-6C4E8D39997A}"/>
    <pc:docChg chg="custSel mod modSld">
      <pc:chgData name="Rosmorduc Vinca" userId="ad80fc01-cf55-4376-a825-a887c8046f05" providerId="ADAL" clId="{7F634834-5576-4D8B-81D5-6C4E8D39997A}" dt="2019-06-11T11:35:14.951" v="11" actId="20577"/>
      <pc:docMkLst>
        <pc:docMk/>
      </pc:docMkLst>
      <pc:sldChg chg="addSp delSp modSp">
        <pc:chgData name="Rosmorduc Vinca" userId="ad80fc01-cf55-4376-a825-a887c8046f05" providerId="ADAL" clId="{7F634834-5576-4D8B-81D5-6C4E8D39997A}" dt="2019-06-11T10:09:55.088" v="5"/>
        <pc:sldMkLst>
          <pc:docMk/>
          <pc:sldMk cId="1468371341" sldId="299"/>
        </pc:sldMkLst>
        <pc:spChg chg="add del">
          <ac:chgData name="Rosmorduc Vinca" userId="ad80fc01-cf55-4376-a825-a887c8046f05" providerId="ADAL" clId="{7F634834-5576-4D8B-81D5-6C4E8D39997A}" dt="2019-06-11T10:09:55.088" v="5"/>
          <ac:spMkLst>
            <pc:docMk/>
            <pc:sldMk cId="1468371341" sldId="299"/>
            <ac:spMk id="3" creationId="{43ADA4B0-834E-4447-9198-9A680913923E}"/>
          </ac:spMkLst>
        </pc:spChg>
        <pc:picChg chg="add del mod">
          <ac:chgData name="Rosmorduc Vinca" userId="ad80fc01-cf55-4376-a825-a887c8046f05" providerId="ADAL" clId="{7F634834-5576-4D8B-81D5-6C4E8D39997A}" dt="2019-06-11T10:09:55.088" v="5"/>
          <ac:picMkLst>
            <pc:docMk/>
            <pc:sldMk cId="1468371341" sldId="299"/>
            <ac:picMk id="5" creationId="{031233E7-7A28-48CB-9F02-CFA1A99AA4DC}"/>
          </ac:picMkLst>
        </pc:picChg>
      </pc:sldChg>
      <pc:sldChg chg="addSp delSp modSp mod setBg setClrOvrMap">
        <pc:chgData name="Rosmorduc Vinca" userId="ad80fc01-cf55-4376-a825-a887c8046f05" providerId="ADAL" clId="{7F634834-5576-4D8B-81D5-6C4E8D39997A}" dt="2019-06-11T10:10:02.728" v="10" actId="26606"/>
        <pc:sldMkLst>
          <pc:docMk/>
          <pc:sldMk cId="2408417625" sldId="300"/>
        </pc:sldMkLst>
        <pc:spChg chg="mod ord">
          <ac:chgData name="Rosmorduc Vinca" userId="ad80fc01-cf55-4376-a825-a887c8046f05" providerId="ADAL" clId="{7F634834-5576-4D8B-81D5-6C4E8D39997A}" dt="2019-06-11T10:10:02.728" v="10" actId="26606"/>
          <ac:spMkLst>
            <pc:docMk/>
            <pc:sldMk cId="2408417625" sldId="300"/>
            <ac:spMk id="2" creationId="{3DC54A37-3E37-45A9-B0E8-B2352300A7E5}"/>
          </ac:spMkLst>
        </pc:spChg>
        <pc:spChg chg="del">
          <ac:chgData name="Rosmorduc Vinca" userId="ad80fc01-cf55-4376-a825-a887c8046f05" providerId="ADAL" clId="{7F634834-5576-4D8B-81D5-6C4E8D39997A}" dt="2019-06-11T10:09:22.559" v="0"/>
          <ac:spMkLst>
            <pc:docMk/>
            <pc:sldMk cId="2408417625" sldId="300"/>
            <ac:spMk id="3" creationId="{23153C14-60B2-4F4F-B270-1FFBD0BC9E94}"/>
          </ac:spMkLst>
        </pc:spChg>
        <pc:spChg chg="add">
          <ac:chgData name="Rosmorduc Vinca" userId="ad80fc01-cf55-4376-a825-a887c8046f05" providerId="ADAL" clId="{7F634834-5576-4D8B-81D5-6C4E8D39997A}" dt="2019-06-11T10:10:02.728" v="10" actId="26606"/>
          <ac:spMkLst>
            <pc:docMk/>
            <pc:sldMk cId="2408417625" sldId="300"/>
            <ac:spMk id="12" creationId="{AECAE908-AA76-476A-A768-0A95EC684372}"/>
          </ac:spMkLst>
        </pc:spChg>
        <pc:spChg chg="add">
          <ac:chgData name="Rosmorduc Vinca" userId="ad80fc01-cf55-4376-a825-a887c8046f05" providerId="ADAL" clId="{7F634834-5576-4D8B-81D5-6C4E8D39997A}" dt="2019-06-11T10:10:02.728" v="10" actId="26606"/>
          <ac:spMkLst>
            <pc:docMk/>
            <pc:sldMk cId="2408417625" sldId="300"/>
            <ac:spMk id="15" creationId="{EB181E26-89C4-4A14-92DE-0F4C4B0E9484}"/>
          </ac:spMkLst>
        </pc:spChg>
        <pc:spChg chg="add">
          <ac:chgData name="Rosmorduc Vinca" userId="ad80fc01-cf55-4376-a825-a887c8046f05" providerId="ADAL" clId="{7F634834-5576-4D8B-81D5-6C4E8D39997A}" dt="2019-06-11T10:10:02.728" v="10" actId="26606"/>
          <ac:spMkLst>
            <pc:docMk/>
            <pc:sldMk cId="2408417625" sldId="300"/>
            <ac:spMk id="17" creationId="{13958066-7CBD-4B89-8F46-614C4F28BCF9}"/>
          </ac:spMkLst>
        </pc:spChg>
        <pc:picChg chg="add del mod">
          <ac:chgData name="Rosmorduc Vinca" userId="ad80fc01-cf55-4376-a825-a887c8046f05" providerId="ADAL" clId="{7F634834-5576-4D8B-81D5-6C4E8D39997A}" dt="2019-06-11T10:10:02.728" v="10" actId="26606"/>
          <ac:picMkLst>
            <pc:docMk/>
            <pc:sldMk cId="2408417625" sldId="300"/>
            <ac:picMk id="5" creationId="{D7C5ABB6-86E2-4A50-8470-FA724417242C}"/>
          </ac:picMkLst>
        </pc:picChg>
        <pc:picChg chg="add mod">
          <ac:chgData name="Rosmorduc Vinca" userId="ad80fc01-cf55-4376-a825-a887c8046f05" providerId="ADAL" clId="{7F634834-5576-4D8B-81D5-6C4E8D39997A}" dt="2019-06-11T10:10:02.728" v="10" actId="26606"/>
          <ac:picMkLst>
            <pc:docMk/>
            <pc:sldMk cId="2408417625" sldId="300"/>
            <ac:picMk id="7" creationId="{6206972E-2AFA-4A01-99E4-5BC8F35FEC00}"/>
          </ac:picMkLst>
        </pc:picChg>
        <pc:picChg chg="add">
          <ac:chgData name="Rosmorduc Vinca" userId="ad80fc01-cf55-4376-a825-a887c8046f05" providerId="ADAL" clId="{7F634834-5576-4D8B-81D5-6C4E8D39997A}" dt="2019-06-11T10:10:02.728" v="10" actId="26606"/>
          <ac:picMkLst>
            <pc:docMk/>
            <pc:sldMk cId="2408417625" sldId="300"/>
            <ac:picMk id="10" creationId="{D7C5ABB6-86E2-4A50-8470-FA724417242C}"/>
          </ac:picMkLst>
        </pc:picChg>
      </pc:sldChg>
      <pc:sldChg chg="addSp delSp modSp">
        <pc:chgData name="Rosmorduc Vinca" userId="ad80fc01-cf55-4376-a825-a887c8046f05" providerId="ADAL" clId="{7F634834-5576-4D8B-81D5-6C4E8D39997A}" dt="2019-06-11T10:09:44.776" v="3" actId="962"/>
        <pc:sldMkLst>
          <pc:docMk/>
          <pc:sldMk cId="3428483437" sldId="302"/>
        </pc:sldMkLst>
        <pc:spChg chg="del">
          <ac:chgData name="Rosmorduc Vinca" userId="ad80fc01-cf55-4376-a825-a887c8046f05" providerId="ADAL" clId="{7F634834-5576-4D8B-81D5-6C4E8D39997A}" dt="2019-06-11T10:09:43.573" v="1"/>
          <ac:spMkLst>
            <pc:docMk/>
            <pc:sldMk cId="3428483437" sldId="302"/>
            <ac:spMk id="3" creationId="{F4E0AB33-0367-45F6-B07D-DD403E3DD1C7}"/>
          </ac:spMkLst>
        </pc:spChg>
        <pc:picChg chg="add mod">
          <ac:chgData name="Rosmorduc Vinca" userId="ad80fc01-cf55-4376-a825-a887c8046f05" providerId="ADAL" clId="{7F634834-5576-4D8B-81D5-6C4E8D39997A}" dt="2019-06-11T10:09:44.776" v="3" actId="962"/>
          <ac:picMkLst>
            <pc:docMk/>
            <pc:sldMk cId="3428483437" sldId="302"/>
            <ac:picMk id="5" creationId="{4F280E1F-8A52-4C7C-8E37-F657297712AB}"/>
          </ac:picMkLst>
        </pc:picChg>
      </pc:sldChg>
      <pc:sldChg chg="modSp">
        <pc:chgData name="Rosmorduc Vinca" userId="ad80fc01-cf55-4376-a825-a887c8046f05" providerId="ADAL" clId="{7F634834-5576-4D8B-81D5-6C4E8D39997A}" dt="2019-06-11T11:35:14.951" v="11" actId="20577"/>
        <pc:sldMkLst>
          <pc:docMk/>
          <pc:sldMk cId="711024455" sldId="303"/>
        </pc:sldMkLst>
        <pc:spChg chg="mod">
          <ac:chgData name="Rosmorduc Vinca" userId="ad80fc01-cf55-4376-a825-a887c8046f05" providerId="ADAL" clId="{7F634834-5576-4D8B-81D5-6C4E8D39997A}" dt="2019-06-11T11:35:14.951" v="11" actId="20577"/>
          <ac:spMkLst>
            <pc:docMk/>
            <pc:sldMk cId="711024455" sldId="303"/>
            <ac:spMk id="2" creationId="{DAA92201-5596-4302-A9C3-56288A471C06}"/>
          </ac:spMkLst>
        </pc:spChg>
      </pc:sldChg>
    </pc:docChg>
  </pc:docChgLst>
  <pc:docChgLst>
    <pc:chgData name="Rosmorduc Vinca" userId="ad80fc01-cf55-4376-a825-a887c8046f05" providerId="ADAL" clId="{768D6EE7-0728-4624-BEBC-D7F8FAC6F0E0}"/>
    <pc:docChg chg="modSld">
      <pc:chgData name="Rosmorduc Vinca" userId="ad80fc01-cf55-4376-a825-a887c8046f05" providerId="ADAL" clId="{768D6EE7-0728-4624-BEBC-D7F8FAC6F0E0}" dt="2020-06-30T08:13:11.147" v="19" actId="20577"/>
      <pc:docMkLst>
        <pc:docMk/>
      </pc:docMkLst>
      <pc:sldChg chg="modSp mod">
        <pc:chgData name="Rosmorduc Vinca" userId="ad80fc01-cf55-4376-a825-a887c8046f05" providerId="ADAL" clId="{768D6EE7-0728-4624-BEBC-D7F8FAC6F0E0}" dt="2020-06-30T08:13:11.147" v="19" actId="20577"/>
        <pc:sldMkLst>
          <pc:docMk/>
          <pc:sldMk cId="2240584913" sldId="293"/>
        </pc:sldMkLst>
        <pc:spChg chg="mod">
          <ac:chgData name="Rosmorduc Vinca" userId="ad80fc01-cf55-4376-a825-a887c8046f05" providerId="ADAL" clId="{768D6EE7-0728-4624-BEBC-D7F8FAC6F0E0}" dt="2020-06-30T08:13:11.147" v="19" actId="20577"/>
          <ac:spMkLst>
            <pc:docMk/>
            <pc:sldMk cId="2240584913" sldId="293"/>
            <ac:spMk id="9" creationId="{CC7D8D00-A434-40C9-99E3-7192FEDE62DA}"/>
          </ac:spMkLst>
        </pc:spChg>
      </pc:sldChg>
    </pc:docChg>
  </pc:docChgLst>
  <pc:docChgLst>
    <pc:chgData name="Rosmorduc Vinca" userId="ad80fc01-cf55-4376-a825-a887c8046f05" providerId="ADAL" clId="{B52582CD-58AC-42B4-A975-977A10AC6C54}"/>
    <pc:docChg chg="custSel modSld">
      <pc:chgData name="Rosmorduc Vinca" userId="ad80fc01-cf55-4376-a825-a887c8046f05" providerId="ADAL" clId="{B52582CD-58AC-42B4-A975-977A10AC6C54}" dt="2020-06-24T08:21:59.718" v="133" actId="1076"/>
      <pc:docMkLst>
        <pc:docMk/>
      </pc:docMkLst>
      <pc:sldChg chg="addSp">
        <pc:chgData name="Rosmorduc Vinca" userId="ad80fc01-cf55-4376-a825-a887c8046f05" providerId="ADAL" clId="{B52582CD-58AC-42B4-A975-977A10AC6C54}" dt="2020-06-24T07:59:35.502" v="12"/>
        <pc:sldMkLst>
          <pc:docMk/>
          <pc:sldMk cId="3339952059" sldId="291"/>
        </pc:sldMkLst>
        <pc:spChg chg="add">
          <ac:chgData name="Rosmorduc Vinca" userId="ad80fc01-cf55-4376-a825-a887c8046f05" providerId="ADAL" clId="{B52582CD-58AC-42B4-A975-977A10AC6C54}" dt="2020-06-24T07:59:35.502" v="12"/>
          <ac:spMkLst>
            <pc:docMk/>
            <pc:sldMk cId="3339952059" sldId="291"/>
            <ac:spMk id="6" creationId="{06C5D6FE-394D-4A94-A71A-308309DFEB0A}"/>
          </ac:spMkLst>
        </pc:spChg>
      </pc:sldChg>
      <pc:sldChg chg="addSp">
        <pc:chgData name="Rosmorduc Vinca" userId="ad80fc01-cf55-4376-a825-a887c8046f05" providerId="ADAL" clId="{B52582CD-58AC-42B4-A975-977A10AC6C54}" dt="2020-06-24T08:13:44.159" v="117"/>
        <pc:sldMkLst>
          <pc:docMk/>
          <pc:sldMk cId="4241509082" sldId="292"/>
        </pc:sldMkLst>
        <pc:spChg chg="add">
          <ac:chgData name="Rosmorduc Vinca" userId="ad80fc01-cf55-4376-a825-a887c8046f05" providerId="ADAL" clId="{B52582CD-58AC-42B4-A975-977A10AC6C54}" dt="2020-06-24T08:13:44.159" v="117"/>
          <ac:spMkLst>
            <pc:docMk/>
            <pc:sldMk cId="4241509082" sldId="292"/>
            <ac:spMk id="5" creationId="{47DDF485-FDFD-4C7F-9B98-3B7EB675C9CE}"/>
          </ac:spMkLst>
        </pc:spChg>
      </pc:sldChg>
      <pc:sldChg chg="addSp modSp mod">
        <pc:chgData name="Rosmorduc Vinca" userId="ad80fc01-cf55-4376-a825-a887c8046f05" providerId="ADAL" clId="{B52582CD-58AC-42B4-A975-977A10AC6C54}" dt="2020-06-24T07:59:45.318" v="14" actId="1076"/>
        <pc:sldMkLst>
          <pc:docMk/>
          <pc:sldMk cId="1272285220" sldId="294"/>
        </pc:sldMkLst>
        <pc:spChg chg="add mod">
          <ac:chgData name="Rosmorduc Vinca" userId="ad80fc01-cf55-4376-a825-a887c8046f05" providerId="ADAL" clId="{B52582CD-58AC-42B4-A975-977A10AC6C54}" dt="2020-06-24T07:59:45.318" v="14" actId="1076"/>
          <ac:spMkLst>
            <pc:docMk/>
            <pc:sldMk cId="1272285220" sldId="294"/>
            <ac:spMk id="6" creationId="{2D6CF522-053F-480A-AB7A-7BAC58A683B7}"/>
          </ac:spMkLst>
        </pc:spChg>
      </pc:sldChg>
      <pc:sldChg chg="addSp modNotesTx">
        <pc:chgData name="Rosmorduc Vinca" userId="ad80fc01-cf55-4376-a825-a887c8046f05" providerId="ADAL" clId="{B52582CD-58AC-42B4-A975-977A10AC6C54}" dt="2020-06-24T08:02:58.482" v="65" actId="20577"/>
        <pc:sldMkLst>
          <pc:docMk/>
          <pc:sldMk cId="1195550488" sldId="295"/>
        </pc:sldMkLst>
        <pc:spChg chg="add">
          <ac:chgData name="Rosmorduc Vinca" userId="ad80fc01-cf55-4376-a825-a887c8046f05" providerId="ADAL" clId="{B52582CD-58AC-42B4-A975-977A10AC6C54}" dt="2020-06-24T08:00:20.606" v="15"/>
          <ac:spMkLst>
            <pc:docMk/>
            <pc:sldMk cId="1195550488" sldId="295"/>
            <ac:spMk id="8" creationId="{B7E777F9-F2A7-4C86-B233-A12607F9D265}"/>
          </ac:spMkLst>
        </pc:spChg>
      </pc:sldChg>
      <pc:sldChg chg="addSp modNotesTx">
        <pc:chgData name="Rosmorduc Vinca" userId="ad80fc01-cf55-4376-a825-a887c8046f05" providerId="ADAL" clId="{B52582CD-58AC-42B4-A975-977A10AC6C54}" dt="2020-06-24T08:12:45.508" v="116" actId="20577"/>
        <pc:sldMkLst>
          <pc:docMk/>
          <pc:sldMk cId="298866265" sldId="296"/>
        </pc:sldMkLst>
        <pc:spChg chg="add">
          <ac:chgData name="Rosmorduc Vinca" userId="ad80fc01-cf55-4376-a825-a887c8046f05" providerId="ADAL" clId="{B52582CD-58AC-42B4-A975-977A10AC6C54}" dt="2020-06-24T08:08:15.358" v="66"/>
          <ac:spMkLst>
            <pc:docMk/>
            <pc:sldMk cId="298866265" sldId="296"/>
            <ac:spMk id="8" creationId="{8A81AB32-AC78-436D-9CA6-140D7262EB22}"/>
          </ac:spMkLst>
        </pc:spChg>
        <pc:spChg chg="add">
          <ac:chgData name="Rosmorduc Vinca" userId="ad80fc01-cf55-4376-a825-a887c8046f05" providerId="ADAL" clId="{B52582CD-58AC-42B4-A975-977A10AC6C54}" dt="2020-06-24T08:08:15.358" v="66"/>
          <ac:spMkLst>
            <pc:docMk/>
            <pc:sldMk cId="298866265" sldId="296"/>
            <ac:spMk id="10" creationId="{59D6917B-DB73-484C-823B-3B316C54486D}"/>
          </ac:spMkLst>
        </pc:spChg>
      </pc:sldChg>
      <pc:sldChg chg="addSp modSp mod">
        <pc:chgData name="Rosmorduc Vinca" userId="ad80fc01-cf55-4376-a825-a887c8046f05" providerId="ADAL" clId="{B52582CD-58AC-42B4-A975-977A10AC6C54}" dt="2020-06-24T07:44:35.387" v="11" actId="1076"/>
        <pc:sldMkLst>
          <pc:docMk/>
          <pc:sldMk cId="1088336830" sldId="297"/>
        </pc:sldMkLst>
        <pc:spChg chg="add mod">
          <ac:chgData name="Rosmorduc Vinca" userId="ad80fc01-cf55-4376-a825-a887c8046f05" providerId="ADAL" clId="{B52582CD-58AC-42B4-A975-977A10AC6C54}" dt="2020-06-24T07:44:35.387" v="11" actId="1076"/>
          <ac:spMkLst>
            <pc:docMk/>
            <pc:sldMk cId="1088336830" sldId="297"/>
            <ac:spMk id="4" creationId="{5549B3B6-6591-4704-BF6E-C1659B10A70A}"/>
          </ac:spMkLst>
        </pc:spChg>
      </pc:sldChg>
      <pc:sldChg chg="addSp modSp mod">
        <pc:chgData name="Rosmorduc Vinca" userId="ad80fc01-cf55-4376-a825-a887c8046f05" providerId="ADAL" clId="{B52582CD-58AC-42B4-A975-977A10AC6C54}" dt="2020-06-24T08:14:05.772" v="128" actId="1076"/>
        <pc:sldMkLst>
          <pc:docMk/>
          <pc:sldMk cId="1468371341" sldId="299"/>
        </pc:sldMkLst>
        <pc:spChg chg="add mod">
          <ac:chgData name="Rosmorduc Vinca" userId="ad80fc01-cf55-4376-a825-a887c8046f05" providerId="ADAL" clId="{B52582CD-58AC-42B4-A975-977A10AC6C54}" dt="2020-06-24T08:14:05.772" v="128" actId="1076"/>
          <ac:spMkLst>
            <pc:docMk/>
            <pc:sldMk cId="1468371341" sldId="299"/>
            <ac:spMk id="6" creationId="{0A00F49B-BCE0-44FC-9656-68D4D14F2D41}"/>
          </ac:spMkLst>
        </pc:spChg>
      </pc:sldChg>
      <pc:sldChg chg="addSp modSp mod">
        <pc:chgData name="Rosmorduc Vinca" userId="ad80fc01-cf55-4376-a825-a887c8046f05" providerId="ADAL" clId="{B52582CD-58AC-42B4-A975-977A10AC6C54}" dt="2020-06-24T08:21:59.718" v="133" actId="1076"/>
        <pc:sldMkLst>
          <pc:docMk/>
          <pc:sldMk cId="1505096917" sldId="301"/>
        </pc:sldMkLst>
        <pc:spChg chg="add mod">
          <ac:chgData name="Rosmorduc Vinca" userId="ad80fc01-cf55-4376-a825-a887c8046f05" providerId="ADAL" clId="{B52582CD-58AC-42B4-A975-977A10AC6C54}" dt="2020-06-24T08:21:59.718" v="133" actId="1076"/>
          <ac:spMkLst>
            <pc:docMk/>
            <pc:sldMk cId="1505096917" sldId="301"/>
            <ac:spMk id="6" creationId="{5CD06A62-C7D7-4B8E-B686-793C8F731419}"/>
          </ac:spMkLst>
        </pc:spChg>
      </pc:sldChg>
      <pc:sldChg chg="addSp modSp mod">
        <pc:chgData name="Rosmorduc Vinca" userId="ad80fc01-cf55-4376-a825-a887c8046f05" providerId="ADAL" clId="{B52582CD-58AC-42B4-A975-977A10AC6C54}" dt="2020-06-24T08:20:21.128" v="130" actId="1076"/>
        <pc:sldMkLst>
          <pc:docMk/>
          <pc:sldMk cId="3428483437" sldId="302"/>
        </pc:sldMkLst>
        <pc:spChg chg="add mod">
          <ac:chgData name="Rosmorduc Vinca" userId="ad80fc01-cf55-4376-a825-a887c8046f05" providerId="ADAL" clId="{B52582CD-58AC-42B4-A975-977A10AC6C54}" dt="2020-06-24T08:20:21.128" v="130" actId="1076"/>
          <ac:spMkLst>
            <pc:docMk/>
            <pc:sldMk cId="3428483437" sldId="302"/>
            <ac:spMk id="6" creationId="{1EDBED0A-DB15-4131-A302-4CB8597A5668}"/>
          </ac:spMkLst>
        </pc:spChg>
      </pc:sldChg>
      <pc:sldChg chg="addSp">
        <pc:chgData name="Rosmorduc Vinca" userId="ad80fc01-cf55-4376-a825-a887c8046f05" providerId="ADAL" clId="{B52582CD-58AC-42B4-A975-977A10AC6C54}" dt="2020-06-24T08:21:52.446" v="131"/>
        <pc:sldMkLst>
          <pc:docMk/>
          <pc:sldMk cId="711024455" sldId="303"/>
        </pc:sldMkLst>
        <pc:spChg chg="add">
          <ac:chgData name="Rosmorduc Vinca" userId="ad80fc01-cf55-4376-a825-a887c8046f05" providerId="ADAL" clId="{B52582CD-58AC-42B4-A975-977A10AC6C54}" dt="2020-06-24T08:21:52.446" v="131"/>
          <ac:spMkLst>
            <pc:docMk/>
            <pc:sldMk cId="711024455" sldId="303"/>
            <ac:spMk id="6" creationId="{C4789DAE-12C3-4205-885B-8854FF45D991}"/>
          </ac:spMkLst>
        </pc:spChg>
      </pc:sldChg>
    </pc:docChg>
  </pc:docChgLst>
  <pc:docChgLst>
    <pc:chgData name="Rosmorduc Vinca" userId="ad80fc01-cf55-4376-a825-a887c8046f05" providerId="ADAL" clId="{0E9A5023-0624-4BB9-9D55-D416418D6617}"/>
    <pc:docChg chg="undo custSel mod modSld">
      <pc:chgData name="Rosmorduc Vinca" userId="ad80fc01-cf55-4376-a825-a887c8046f05" providerId="ADAL" clId="{0E9A5023-0624-4BB9-9D55-D416418D6617}" dt="2019-08-05T11:32:21.166" v="1069" actId="20577"/>
      <pc:docMkLst>
        <pc:docMk/>
      </pc:docMkLst>
      <pc:sldChg chg="modSp">
        <pc:chgData name="Rosmorduc Vinca" userId="ad80fc01-cf55-4376-a825-a887c8046f05" providerId="ADAL" clId="{0E9A5023-0624-4BB9-9D55-D416418D6617}" dt="2019-08-05T09:24:17.817" v="353" actId="255"/>
        <pc:sldMkLst>
          <pc:docMk/>
          <pc:sldMk cId="1431409400" sldId="263"/>
        </pc:sldMkLst>
        <pc:spChg chg="mod">
          <ac:chgData name="Rosmorduc Vinca" userId="ad80fc01-cf55-4376-a825-a887c8046f05" providerId="ADAL" clId="{0E9A5023-0624-4BB9-9D55-D416418D6617}" dt="2019-08-05T09:24:17.817" v="353" actId="255"/>
          <ac:spMkLst>
            <pc:docMk/>
            <pc:sldMk cId="1431409400" sldId="263"/>
            <ac:spMk id="5" creationId="{6C5B0076-0FBD-4176-BE33-43AE85EF032B}"/>
          </ac:spMkLst>
        </pc:spChg>
      </pc:sldChg>
      <pc:sldChg chg="modSp">
        <pc:chgData name="Rosmorduc Vinca" userId="ad80fc01-cf55-4376-a825-a887c8046f05" providerId="ADAL" clId="{0E9A5023-0624-4BB9-9D55-D416418D6617}" dt="2019-08-05T09:24:30.802" v="355" actId="20577"/>
        <pc:sldMkLst>
          <pc:docMk/>
          <pc:sldMk cId="1249889494" sldId="266"/>
        </pc:sldMkLst>
        <pc:spChg chg="mod">
          <ac:chgData name="Rosmorduc Vinca" userId="ad80fc01-cf55-4376-a825-a887c8046f05" providerId="ADAL" clId="{0E9A5023-0624-4BB9-9D55-D416418D6617}" dt="2019-08-05T09:24:30.802" v="355" actId="20577"/>
          <ac:spMkLst>
            <pc:docMk/>
            <pc:sldMk cId="1249889494" sldId="266"/>
            <ac:spMk id="16" creationId="{0A7AC554-5FB2-467C-A4F1-6DA6E5C719E7}"/>
          </ac:spMkLst>
        </pc:spChg>
      </pc:sldChg>
      <pc:sldChg chg="modSp">
        <pc:chgData name="Rosmorduc Vinca" userId="ad80fc01-cf55-4376-a825-a887c8046f05" providerId="ADAL" clId="{0E9A5023-0624-4BB9-9D55-D416418D6617}" dt="2019-08-05T09:24:01.630" v="352" actId="20577"/>
        <pc:sldMkLst>
          <pc:docMk/>
          <pc:sldMk cId="0" sldId="287"/>
        </pc:sldMkLst>
        <pc:spChg chg="mod">
          <ac:chgData name="Rosmorduc Vinca" userId="ad80fc01-cf55-4376-a825-a887c8046f05" providerId="ADAL" clId="{0E9A5023-0624-4BB9-9D55-D416418D6617}" dt="2019-08-05T09:24:01.630" v="352" actId="20577"/>
          <ac:spMkLst>
            <pc:docMk/>
            <pc:sldMk cId="0" sldId="287"/>
            <ac:spMk id="2" creationId="{00000000-0000-0000-0000-000000000000}"/>
          </ac:spMkLst>
        </pc:spChg>
      </pc:sldChg>
      <pc:sldChg chg="modSp">
        <pc:chgData name="Rosmorduc Vinca" userId="ad80fc01-cf55-4376-a825-a887c8046f05" providerId="ADAL" clId="{0E9A5023-0624-4BB9-9D55-D416418D6617}" dt="2019-08-05T09:12:30.672" v="85" actId="255"/>
        <pc:sldMkLst>
          <pc:docMk/>
          <pc:sldMk cId="3339952059" sldId="291"/>
        </pc:sldMkLst>
        <pc:spChg chg="mod">
          <ac:chgData name="Rosmorduc Vinca" userId="ad80fc01-cf55-4376-a825-a887c8046f05" providerId="ADAL" clId="{0E9A5023-0624-4BB9-9D55-D416418D6617}" dt="2019-08-05T09:12:30.672" v="85" actId="255"/>
          <ac:spMkLst>
            <pc:docMk/>
            <pc:sldMk cId="3339952059" sldId="291"/>
            <ac:spMk id="4" creationId="{9CB74B0E-29FC-4265-AFED-AB1810006E57}"/>
          </ac:spMkLst>
        </pc:spChg>
        <pc:spChg chg="mod">
          <ac:chgData name="Rosmorduc Vinca" userId="ad80fc01-cf55-4376-a825-a887c8046f05" providerId="ADAL" clId="{0E9A5023-0624-4BB9-9D55-D416418D6617}" dt="2019-08-05T08:22:40.022" v="9" actId="20577"/>
          <ac:spMkLst>
            <pc:docMk/>
            <pc:sldMk cId="3339952059" sldId="291"/>
            <ac:spMk id="5" creationId="{88888070-2C27-4E01-802C-29B461FBCE3C}"/>
          </ac:spMkLst>
        </pc:spChg>
      </pc:sldChg>
      <pc:sldChg chg="addSp delSp modSp">
        <pc:chgData name="Rosmorduc Vinca" userId="ad80fc01-cf55-4376-a825-a887c8046f05" providerId="ADAL" clId="{0E9A5023-0624-4BB9-9D55-D416418D6617}" dt="2019-08-05T09:53:57.653" v="741" actId="1076"/>
        <pc:sldMkLst>
          <pc:docMk/>
          <pc:sldMk cId="2240584913" sldId="293"/>
        </pc:sldMkLst>
        <pc:spChg chg="mod">
          <ac:chgData name="Rosmorduc Vinca" userId="ad80fc01-cf55-4376-a825-a887c8046f05" providerId="ADAL" clId="{0E9A5023-0624-4BB9-9D55-D416418D6617}" dt="2019-08-05T09:52:26.173" v="728" actId="20577"/>
          <ac:spMkLst>
            <pc:docMk/>
            <pc:sldMk cId="2240584913" sldId="293"/>
            <ac:spMk id="2" creationId="{9689B147-53CD-4A0C-BA22-EBAF4F03DC35}"/>
          </ac:spMkLst>
        </pc:spChg>
        <pc:spChg chg="add del mod">
          <ac:chgData name="Rosmorduc Vinca" userId="ad80fc01-cf55-4376-a825-a887c8046f05" providerId="ADAL" clId="{0E9A5023-0624-4BB9-9D55-D416418D6617}" dt="2019-08-05T09:51:38.955" v="711"/>
          <ac:spMkLst>
            <pc:docMk/>
            <pc:sldMk cId="2240584913" sldId="293"/>
            <ac:spMk id="3" creationId="{92C2DE27-E4BC-4B70-8DBD-85C9D1BC1745}"/>
          </ac:spMkLst>
        </pc:spChg>
        <pc:spChg chg="add del mod">
          <ac:chgData name="Rosmorduc Vinca" userId="ad80fc01-cf55-4376-a825-a887c8046f05" providerId="ADAL" clId="{0E9A5023-0624-4BB9-9D55-D416418D6617}" dt="2019-08-05T09:52:13.782" v="717"/>
          <ac:spMkLst>
            <pc:docMk/>
            <pc:sldMk cId="2240584913" sldId="293"/>
            <ac:spMk id="8" creationId="{41584744-FCC1-4B1A-9D86-57F55B1786AE}"/>
          </ac:spMkLst>
        </pc:spChg>
        <pc:spChg chg="add mod">
          <ac:chgData name="Rosmorduc Vinca" userId="ad80fc01-cf55-4376-a825-a887c8046f05" providerId="ADAL" clId="{0E9A5023-0624-4BB9-9D55-D416418D6617}" dt="2019-08-05T09:53:57.653" v="741" actId="1076"/>
          <ac:spMkLst>
            <pc:docMk/>
            <pc:sldMk cId="2240584913" sldId="293"/>
            <ac:spMk id="9" creationId="{CC7D8D00-A434-40C9-99E3-7192FEDE62DA}"/>
          </ac:spMkLst>
        </pc:spChg>
        <pc:picChg chg="add del mod">
          <ac:chgData name="Rosmorduc Vinca" userId="ad80fc01-cf55-4376-a825-a887c8046f05" providerId="ADAL" clId="{0E9A5023-0624-4BB9-9D55-D416418D6617}" dt="2019-08-05T09:51:35.158" v="708"/>
          <ac:picMkLst>
            <pc:docMk/>
            <pc:sldMk cId="2240584913" sldId="293"/>
            <ac:picMk id="5" creationId="{1279A162-854B-45CF-BA89-3B808705FE61}"/>
          </ac:picMkLst>
        </pc:picChg>
        <pc:picChg chg="add mod">
          <ac:chgData name="Rosmorduc Vinca" userId="ad80fc01-cf55-4376-a825-a887c8046f05" providerId="ADAL" clId="{0E9A5023-0624-4BB9-9D55-D416418D6617}" dt="2019-08-05T09:53:54.122" v="740" actId="1076"/>
          <ac:picMkLst>
            <pc:docMk/>
            <pc:sldMk cId="2240584913" sldId="293"/>
            <ac:picMk id="7" creationId="{042A399C-56E7-4FB6-9C81-C48028A9FFDE}"/>
          </ac:picMkLst>
        </pc:picChg>
      </pc:sldChg>
      <pc:sldChg chg="modSp">
        <pc:chgData name="Rosmorduc Vinca" userId="ad80fc01-cf55-4376-a825-a887c8046f05" providerId="ADAL" clId="{0E9A5023-0624-4BB9-9D55-D416418D6617}" dt="2019-08-05T09:12:42.734" v="86" actId="5793"/>
        <pc:sldMkLst>
          <pc:docMk/>
          <pc:sldMk cId="1272285220" sldId="294"/>
        </pc:sldMkLst>
        <pc:spChg chg="mod">
          <ac:chgData name="Rosmorduc Vinca" userId="ad80fc01-cf55-4376-a825-a887c8046f05" providerId="ADAL" clId="{0E9A5023-0624-4BB9-9D55-D416418D6617}" dt="2019-08-05T09:12:11.188" v="80" actId="255"/>
          <ac:spMkLst>
            <pc:docMk/>
            <pc:sldMk cId="1272285220" sldId="294"/>
            <ac:spMk id="2" creationId="{182443D9-79F0-4B97-90C2-E7532F4D27E7}"/>
          </ac:spMkLst>
        </pc:spChg>
        <pc:spChg chg="mod">
          <ac:chgData name="Rosmorduc Vinca" userId="ad80fc01-cf55-4376-a825-a887c8046f05" providerId="ADAL" clId="{0E9A5023-0624-4BB9-9D55-D416418D6617}" dt="2019-08-05T09:12:42.734" v="86" actId="5793"/>
          <ac:spMkLst>
            <pc:docMk/>
            <pc:sldMk cId="1272285220" sldId="294"/>
            <ac:spMk id="3" creationId="{61C7AA14-C670-4C9E-9247-498978679040}"/>
          </ac:spMkLst>
        </pc:spChg>
      </pc:sldChg>
      <pc:sldChg chg="modSp">
        <pc:chgData name="Rosmorduc Vinca" userId="ad80fc01-cf55-4376-a825-a887c8046f05" providerId="ADAL" clId="{0E9A5023-0624-4BB9-9D55-D416418D6617}" dt="2019-08-05T09:14:01.358" v="97" actId="5793"/>
        <pc:sldMkLst>
          <pc:docMk/>
          <pc:sldMk cId="1195550488" sldId="295"/>
        </pc:sldMkLst>
        <pc:spChg chg="mod">
          <ac:chgData name="Rosmorduc Vinca" userId="ad80fc01-cf55-4376-a825-a887c8046f05" providerId="ADAL" clId="{0E9A5023-0624-4BB9-9D55-D416418D6617}" dt="2019-08-05T09:12:04" v="79" actId="403"/>
          <ac:spMkLst>
            <pc:docMk/>
            <pc:sldMk cId="1195550488" sldId="295"/>
            <ac:spMk id="2" creationId="{6603575F-61F4-42D4-BE6E-1970A7AA9CB8}"/>
          </ac:spMkLst>
        </pc:spChg>
        <pc:spChg chg="mod">
          <ac:chgData name="Rosmorduc Vinca" userId="ad80fc01-cf55-4376-a825-a887c8046f05" providerId="ADAL" clId="{0E9A5023-0624-4BB9-9D55-D416418D6617}" dt="2019-08-05T09:14:01.358" v="97" actId="5793"/>
          <ac:spMkLst>
            <pc:docMk/>
            <pc:sldMk cId="1195550488" sldId="295"/>
            <ac:spMk id="3" creationId="{3E5E9BC1-DA33-4F98-9AE0-19D9246C68FF}"/>
          </ac:spMkLst>
        </pc:spChg>
      </pc:sldChg>
      <pc:sldChg chg="modSp">
        <pc:chgData name="Rosmorduc Vinca" userId="ad80fc01-cf55-4376-a825-a887c8046f05" providerId="ADAL" clId="{0E9A5023-0624-4BB9-9D55-D416418D6617}" dt="2019-08-05T09:15:01.841" v="106" actId="255"/>
        <pc:sldMkLst>
          <pc:docMk/>
          <pc:sldMk cId="298866265" sldId="296"/>
        </pc:sldMkLst>
        <pc:spChg chg="mod">
          <ac:chgData name="Rosmorduc Vinca" userId="ad80fc01-cf55-4376-a825-a887c8046f05" providerId="ADAL" clId="{0E9A5023-0624-4BB9-9D55-D416418D6617}" dt="2019-08-05T09:15:01.841" v="106" actId="255"/>
          <ac:spMkLst>
            <pc:docMk/>
            <pc:sldMk cId="298866265" sldId="296"/>
            <ac:spMk id="2" creationId="{A861776D-BD2C-41B9-89CC-6A91F14B8ECA}"/>
          </ac:spMkLst>
        </pc:spChg>
        <pc:spChg chg="mod">
          <ac:chgData name="Rosmorduc Vinca" userId="ad80fc01-cf55-4376-a825-a887c8046f05" providerId="ADAL" clId="{0E9A5023-0624-4BB9-9D55-D416418D6617}" dt="2019-08-05T09:14:56.138" v="105" actId="27636"/>
          <ac:spMkLst>
            <pc:docMk/>
            <pc:sldMk cId="298866265" sldId="296"/>
            <ac:spMk id="3" creationId="{0D14EA08-C95A-4172-B9DC-00BB3B03D6C1}"/>
          </ac:spMkLst>
        </pc:spChg>
      </pc:sldChg>
      <pc:sldChg chg="modSp">
        <pc:chgData name="Rosmorduc Vinca" userId="ad80fc01-cf55-4376-a825-a887c8046f05" providerId="ADAL" clId="{0E9A5023-0624-4BB9-9D55-D416418D6617}" dt="2019-08-05T09:12:54.874" v="89" actId="403"/>
        <pc:sldMkLst>
          <pc:docMk/>
          <pc:sldMk cId="1088336830" sldId="297"/>
        </pc:sldMkLst>
        <pc:spChg chg="mod">
          <ac:chgData name="Rosmorduc Vinca" userId="ad80fc01-cf55-4376-a825-a887c8046f05" providerId="ADAL" clId="{0E9A5023-0624-4BB9-9D55-D416418D6617}" dt="2019-08-05T09:12:23.578" v="83" actId="14100"/>
          <ac:spMkLst>
            <pc:docMk/>
            <pc:sldMk cId="1088336830" sldId="297"/>
            <ac:spMk id="2" creationId="{EDA37429-4F3B-415A-8B20-C56B64B07EDD}"/>
          </ac:spMkLst>
        </pc:spChg>
        <pc:spChg chg="mod">
          <ac:chgData name="Rosmorduc Vinca" userId="ad80fc01-cf55-4376-a825-a887c8046f05" providerId="ADAL" clId="{0E9A5023-0624-4BB9-9D55-D416418D6617}" dt="2019-08-05T09:12:54.874" v="89" actId="403"/>
          <ac:spMkLst>
            <pc:docMk/>
            <pc:sldMk cId="1088336830" sldId="297"/>
            <ac:spMk id="3" creationId="{B92A884C-524A-4EC2-A167-F1B74939E06C}"/>
          </ac:spMkLst>
        </pc:spChg>
      </pc:sldChg>
      <pc:sldChg chg="modSp">
        <pc:chgData name="Rosmorduc Vinca" userId="ad80fc01-cf55-4376-a825-a887c8046f05" providerId="ADAL" clId="{0E9A5023-0624-4BB9-9D55-D416418D6617}" dt="2019-08-05T09:15:55.839" v="109" actId="14100"/>
        <pc:sldMkLst>
          <pc:docMk/>
          <pc:sldMk cId="1673171901" sldId="298"/>
        </pc:sldMkLst>
        <pc:spChg chg="mod">
          <ac:chgData name="Rosmorduc Vinca" userId="ad80fc01-cf55-4376-a825-a887c8046f05" providerId="ADAL" clId="{0E9A5023-0624-4BB9-9D55-D416418D6617}" dt="2019-08-05T09:15:55.839" v="109" actId="14100"/>
          <ac:spMkLst>
            <pc:docMk/>
            <pc:sldMk cId="1673171901" sldId="298"/>
            <ac:spMk id="2" creationId="{94633089-A420-4EDB-A14D-3A2B6DE2AAA8}"/>
          </ac:spMkLst>
        </pc:spChg>
      </pc:sldChg>
      <pc:sldChg chg="addSp modSp">
        <pc:chgData name="Rosmorduc Vinca" userId="ad80fc01-cf55-4376-a825-a887c8046f05" providerId="ADAL" clId="{0E9A5023-0624-4BB9-9D55-D416418D6617}" dt="2019-08-05T09:45:27.119" v="690" actId="20577"/>
        <pc:sldMkLst>
          <pc:docMk/>
          <pc:sldMk cId="1468371341" sldId="299"/>
        </pc:sldMkLst>
        <pc:spChg chg="mod">
          <ac:chgData name="Rosmorduc Vinca" userId="ad80fc01-cf55-4376-a825-a887c8046f05" providerId="ADAL" clId="{0E9A5023-0624-4BB9-9D55-D416418D6617}" dt="2019-08-05T09:17:52.164" v="111" actId="20577"/>
          <ac:spMkLst>
            <pc:docMk/>
            <pc:sldMk cId="1468371341" sldId="299"/>
            <ac:spMk id="2" creationId="{7BB30D22-B902-47E9-90FE-635F2B3AC8D8}"/>
          </ac:spMkLst>
        </pc:spChg>
        <pc:spChg chg="mod">
          <ac:chgData name="Rosmorduc Vinca" userId="ad80fc01-cf55-4376-a825-a887c8046f05" providerId="ADAL" clId="{0E9A5023-0624-4BB9-9D55-D416418D6617}" dt="2019-08-05T09:45:27.119" v="690" actId="20577"/>
          <ac:spMkLst>
            <pc:docMk/>
            <pc:sldMk cId="1468371341" sldId="299"/>
            <ac:spMk id="3" creationId="{43ADA4B0-834E-4447-9198-9A680913923E}"/>
          </ac:spMkLst>
        </pc:spChg>
        <pc:picChg chg="add mod modCrop">
          <ac:chgData name="Rosmorduc Vinca" userId="ad80fc01-cf55-4376-a825-a887c8046f05" providerId="ADAL" clId="{0E9A5023-0624-4BB9-9D55-D416418D6617}" dt="2019-08-05T09:40:24.525" v="617" actId="14100"/>
          <ac:picMkLst>
            <pc:docMk/>
            <pc:sldMk cId="1468371341" sldId="299"/>
            <ac:picMk id="5" creationId="{CB79D5E3-2222-4DDE-8466-1C410352B113}"/>
          </ac:picMkLst>
        </pc:picChg>
      </pc:sldChg>
      <pc:sldChg chg="modSp">
        <pc:chgData name="Rosmorduc Vinca" userId="ad80fc01-cf55-4376-a825-a887c8046f05" providerId="ADAL" clId="{0E9A5023-0624-4BB9-9D55-D416418D6617}" dt="2019-08-05T09:22:40.932" v="337" actId="790"/>
        <pc:sldMkLst>
          <pc:docMk/>
          <pc:sldMk cId="2408417625" sldId="300"/>
        </pc:sldMkLst>
        <pc:spChg chg="mod">
          <ac:chgData name="Rosmorduc Vinca" userId="ad80fc01-cf55-4376-a825-a887c8046f05" providerId="ADAL" clId="{0E9A5023-0624-4BB9-9D55-D416418D6617}" dt="2019-08-05T09:22:40.932" v="337" actId="790"/>
          <ac:spMkLst>
            <pc:docMk/>
            <pc:sldMk cId="2408417625" sldId="300"/>
            <ac:spMk id="12" creationId="{AECAE908-AA76-476A-A768-0A95EC684372}"/>
          </ac:spMkLst>
        </pc:spChg>
      </pc:sldChg>
      <pc:sldChg chg="addSp modSp">
        <pc:chgData name="Rosmorduc Vinca" userId="ad80fc01-cf55-4376-a825-a887c8046f05" providerId="ADAL" clId="{0E9A5023-0624-4BB9-9D55-D416418D6617}" dt="2019-08-05T10:12:18.714" v="758" actId="962"/>
        <pc:sldMkLst>
          <pc:docMk/>
          <pc:sldMk cId="1505096917" sldId="301"/>
        </pc:sldMkLst>
        <pc:spChg chg="mod">
          <ac:chgData name="Rosmorduc Vinca" userId="ad80fc01-cf55-4376-a825-a887c8046f05" providerId="ADAL" clId="{0E9A5023-0624-4BB9-9D55-D416418D6617}" dt="2019-08-05T09:46:52.071" v="692" actId="20577"/>
          <ac:spMkLst>
            <pc:docMk/>
            <pc:sldMk cId="1505096917" sldId="301"/>
            <ac:spMk id="2" creationId="{ACB69455-D37D-4582-B2F9-D6A4580E136B}"/>
          </ac:spMkLst>
        </pc:spChg>
        <pc:spChg chg="mod">
          <ac:chgData name="Rosmorduc Vinca" userId="ad80fc01-cf55-4376-a825-a887c8046f05" providerId="ADAL" clId="{0E9A5023-0624-4BB9-9D55-D416418D6617}" dt="2019-08-05T09:47:51.320" v="695" actId="14100"/>
          <ac:spMkLst>
            <pc:docMk/>
            <pc:sldMk cId="1505096917" sldId="301"/>
            <ac:spMk id="3" creationId="{6D21868F-2709-4C90-90E7-9643DC9BBBA3}"/>
          </ac:spMkLst>
        </pc:spChg>
        <pc:picChg chg="add mod">
          <ac:chgData name="Rosmorduc Vinca" userId="ad80fc01-cf55-4376-a825-a887c8046f05" providerId="ADAL" clId="{0E9A5023-0624-4BB9-9D55-D416418D6617}" dt="2019-08-05T10:12:18.714" v="758" actId="962"/>
          <ac:picMkLst>
            <pc:docMk/>
            <pc:sldMk cId="1505096917" sldId="301"/>
            <ac:picMk id="5" creationId="{90CD3F3C-C1D0-47A3-9517-655DC284A8A1}"/>
          </ac:picMkLst>
        </pc:picChg>
      </pc:sldChg>
      <pc:sldChg chg="addSp modSp">
        <pc:chgData name="Rosmorduc Vinca" userId="ad80fc01-cf55-4376-a825-a887c8046f05" providerId="ADAL" clId="{0E9A5023-0624-4BB9-9D55-D416418D6617}" dt="2019-08-05T11:32:21.166" v="1069" actId="20577"/>
        <pc:sldMkLst>
          <pc:docMk/>
          <pc:sldMk cId="3428483437" sldId="302"/>
        </pc:sldMkLst>
        <pc:spChg chg="add mod">
          <ac:chgData name="Rosmorduc Vinca" userId="ad80fc01-cf55-4376-a825-a887c8046f05" providerId="ADAL" clId="{0E9A5023-0624-4BB9-9D55-D416418D6617}" dt="2019-08-05T11:32:21.166" v="1069" actId="20577"/>
          <ac:spMkLst>
            <pc:docMk/>
            <pc:sldMk cId="3428483437" sldId="302"/>
            <ac:spMk id="3" creationId="{6D2A1A25-DDDD-4B2B-8ECA-C9AEA9FACD87}"/>
          </ac:spMkLst>
        </pc:spChg>
        <pc:picChg chg="mod">
          <ac:chgData name="Rosmorduc Vinca" userId="ad80fc01-cf55-4376-a825-a887c8046f05" providerId="ADAL" clId="{0E9A5023-0624-4BB9-9D55-D416418D6617}" dt="2019-08-05T09:50:38.660" v="698" actId="14100"/>
          <ac:picMkLst>
            <pc:docMk/>
            <pc:sldMk cId="3428483437" sldId="302"/>
            <ac:picMk id="5" creationId="{4F280E1F-8A52-4C7C-8E37-F657297712AB}"/>
          </ac:picMkLst>
        </pc:picChg>
      </pc:sldChg>
      <pc:sldChg chg="addSp delSp modSp">
        <pc:chgData name="Rosmorduc Vinca" userId="ad80fc01-cf55-4376-a825-a887c8046f05" providerId="ADAL" clId="{0E9A5023-0624-4BB9-9D55-D416418D6617}" dt="2019-08-05T10:15:47.342" v="771" actId="20577"/>
        <pc:sldMkLst>
          <pc:docMk/>
          <pc:sldMk cId="711024455" sldId="303"/>
        </pc:sldMkLst>
        <pc:spChg chg="del">
          <ac:chgData name="Rosmorduc Vinca" userId="ad80fc01-cf55-4376-a825-a887c8046f05" providerId="ADAL" clId="{0E9A5023-0624-4BB9-9D55-D416418D6617}" dt="2019-08-05T10:11:26.224" v="746"/>
          <ac:spMkLst>
            <pc:docMk/>
            <pc:sldMk cId="711024455" sldId="303"/>
            <ac:spMk id="3" creationId="{28201BA4-E651-456D-9A63-5A72C4BF8376}"/>
          </ac:spMkLst>
        </pc:spChg>
        <pc:spChg chg="add mod">
          <ac:chgData name="Rosmorduc Vinca" userId="ad80fc01-cf55-4376-a825-a887c8046f05" providerId="ADAL" clId="{0E9A5023-0624-4BB9-9D55-D416418D6617}" dt="2019-08-05T10:15:47.342" v="771" actId="20577"/>
          <ac:spMkLst>
            <pc:docMk/>
            <pc:sldMk cId="711024455" sldId="303"/>
            <ac:spMk id="8" creationId="{04344ED8-1F54-45B8-BD29-3AB5691605F7}"/>
          </ac:spMkLst>
        </pc:spChg>
        <pc:picChg chg="add mod">
          <ac:chgData name="Rosmorduc Vinca" userId="ad80fc01-cf55-4376-a825-a887c8046f05" providerId="ADAL" clId="{0E9A5023-0624-4BB9-9D55-D416418D6617}" dt="2019-08-05T10:11:26.224" v="746"/>
          <ac:picMkLst>
            <pc:docMk/>
            <pc:sldMk cId="711024455" sldId="303"/>
            <ac:picMk id="5" creationId="{37B180B2-1517-47C2-9CBD-B3BD8551D880}"/>
          </ac:picMkLst>
        </pc:picChg>
        <pc:picChg chg="add mod">
          <ac:chgData name="Rosmorduc Vinca" userId="ad80fc01-cf55-4376-a825-a887c8046f05" providerId="ADAL" clId="{0E9A5023-0624-4BB9-9D55-D416418D6617}" dt="2019-08-05T10:11:47.747" v="754" actId="1076"/>
          <ac:picMkLst>
            <pc:docMk/>
            <pc:sldMk cId="711024455" sldId="303"/>
            <ac:picMk id="7" creationId="{8C77760A-F765-4F80-AF28-8415CE53902D}"/>
          </ac:picMkLst>
        </pc:picChg>
      </pc:sldChg>
      <pc:sldChg chg="addSp delSp modSp mod setBg">
        <pc:chgData name="Rosmorduc Vinca" userId="ad80fc01-cf55-4376-a825-a887c8046f05" providerId="ADAL" clId="{0E9A5023-0624-4BB9-9D55-D416418D6617}" dt="2019-08-05T11:26:02.791" v="1030" actId="20577"/>
        <pc:sldMkLst>
          <pc:docMk/>
          <pc:sldMk cId="3157068936" sldId="304"/>
        </pc:sldMkLst>
        <pc:spChg chg="mod">
          <ac:chgData name="Rosmorduc Vinca" userId="ad80fc01-cf55-4376-a825-a887c8046f05" providerId="ADAL" clId="{0E9A5023-0624-4BB9-9D55-D416418D6617}" dt="2019-08-05T09:54:50.917" v="745" actId="26606"/>
          <ac:spMkLst>
            <pc:docMk/>
            <pc:sldMk cId="3157068936" sldId="304"/>
            <ac:spMk id="2" creationId="{59D5E483-FD4B-4D09-9471-374A93C86379}"/>
          </ac:spMkLst>
        </pc:spChg>
        <pc:spChg chg="del">
          <ac:chgData name="Rosmorduc Vinca" userId="ad80fc01-cf55-4376-a825-a887c8046f05" providerId="ADAL" clId="{0E9A5023-0624-4BB9-9D55-D416418D6617}" dt="2019-08-05T09:54:44.823" v="742"/>
          <ac:spMkLst>
            <pc:docMk/>
            <pc:sldMk cId="3157068936" sldId="304"/>
            <ac:spMk id="3" creationId="{73AE5B85-9F0F-4410-BF9E-B2E331CF08C6}"/>
          </ac:spMkLst>
        </pc:spChg>
        <pc:spChg chg="add mod">
          <ac:chgData name="Rosmorduc Vinca" userId="ad80fc01-cf55-4376-a825-a887c8046f05" providerId="ADAL" clId="{0E9A5023-0624-4BB9-9D55-D416418D6617}" dt="2019-08-05T11:26:02.791" v="1030" actId="20577"/>
          <ac:spMkLst>
            <pc:docMk/>
            <pc:sldMk cId="3157068936" sldId="304"/>
            <ac:spMk id="9" creationId="{7795EA7D-8516-414A-9C53-E1A37F6C7BD4}"/>
          </ac:spMkLst>
        </pc:spChg>
        <pc:spChg chg="add del">
          <ac:chgData name="Rosmorduc Vinca" userId="ad80fc01-cf55-4376-a825-a887c8046f05" providerId="ADAL" clId="{0E9A5023-0624-4BB9-9D55-D416418D6617}" dt="2019-08-05T11:24:15.777" v="773"/>
          <ac:spMkLst>
            <pc:docMk/>
            <pc:sldMk cId="3157068936" sldId="304"/>
            <ac:spMk id="10" creationId="{4C014143-FD67-4956-A54C-8323E0296453}"/>
          </ac:spMkLst>
        </pc:spChg>
        <pc:picChg chg="add del mod">
          <ac:chgData name="Rosmorduc Vinca" userId="ad80fc01-cf55-4376-a825-a887c8046f05" providerId="ADAL" clId="{0E9A5023-0624-4BB9-9D55-D416418D6617}" dt="2019-08-05T09:54:50.917" v="745" actId="26606"/>
          <ac:picMkLst>
            <pc:docMk/>
            <pc:sldMk cId="3157068936" sldId="304"/>
            <ac:picMk id="5" creationId="{8C44FA80-3A23-40BE-ACB3-4B98E7445474}"/>
          </ac:picMkLst>
        </pc:picChg>
        <pc:picChg chg="add mod">
          <ac:chgData name="Rosmorduc Vinca" userId="ad80fc01-cf55-4376-a825-a887c8046f05" providerId="ADAL" clId="{0E9A5023-0624-4BB9-9D55-D416418D6617}" dt="2019-08-05T11:24:21.080" v="777" actId="14100"/>
          <ac:picMkLst>
            <pc:docMk/>
            <pc:sldMk cId="3157068936" sldId="304"/>
            <ac:picMk id="7" creationId="{755089B5-51A2-48BF-8541-C09209B403F8}"/>
          </ac:picMkLst>
        </pc:picChg>
        <pc:picChg chg="add del">
          <ac:chgData name="Rosmorduc Vinca" userId="ad80fc01-cf55-4376-a825-a887c8046f05" providerId="ADAL" clId="{0E9A5023-0624-4BB9-9D55-D416418D6617}" dt="2019-08-05T11:24:10.123" v="772" actId="478"/>
          <ac:picMkLst>
            <pc:docMk/>
            <pc:sldMk cId="3157068936" sldId="304"/>
            <ac:picMk id="8" creationId="{8C44FA80-3A23-40BE-ACB3-4B98E7445474}"/>
          </ac:picMkLst>
        </pc:picChg>
      </pc:sldChg>
      <pc:sldChg chg="addSp delSp modSp">
        <pc:chgData name="Rosmorduc Vinca" userId="ad80fc01-cf55-4376-a825-a887c8046f05" providerId="ADAL" clId="{0E9A5023-0624-4BB9-9D55-D416418D6617}" dt="2019-08-05T09:53:30.998" v="735" actId="1076"/>
        <pc:sldMkLst>
          <pc:docMk/>
          <pc:sldMk cId="2155930016" sldId="306"/>
        </pc:sldMkLst>
        <pc:spChg chg="del">
          <ac:chgData name="Rosmorduc Vinca" userId="ad80fc01-cf55-4376-a825-a887c8046f05" providerId="ADAL" clId="{0E9A5023-0624-4BB9-9D55-D416418D6617}" dt="2019-08-05T09:53:15.139" v="729"/>
          <ac:spMkLst>
            <pc:docMk/>
            <pc:sldMk cId="2155930016" sldId="306"/>
            <ac:spMk id="3" creationId="{5585C820-01B8-4157-A4A2-16AC7FACB3E0}"/>
          </ac:spMkLst>
        </pc:spChg>
        <pc:picChg chg="add mod">
          <ac:chgData name="Rosmorduc Vinca" userId="ad80fc01-cf55-4376-a825-a887c8046f05" providerId="ADAL" clId="{0E9A5023-0624-4BB9-9D55-D416418D6617}" dt="2019-08-05T09:53:30.998" v="735" actId="1076"/>
          <ac:picMkLst>
            <pc:docMk/>
            <pc:sldMk cId="2155930016" sldId="306"/>
            <ac:picMk id="5" creationId="{63636DB4-6987-457F-919F-9B78CD321ABC}"/>
          </ac:picMkLst>
        </pc:picChg>
      </pc:sldChg>
    </pc:docChg>
  </pc:docChgLst>
  <pc:docChgLst>
    <pc:chgData name="Rosmorduc Vinca" userId="ad80fc01-cf55-4376-a825-a887c8046f05" providerId="ADAL" clId="{7FB733BC-9D4E-4330-84B5-538D766A379F}"/>
    <pc:docChg chg="undo custSel modSld">
      <pc:chgData name="Rosmorduc Vinca" userId="ad80fc01-cf55-4376-a825-a887c8046f05" providerId="ADAL" clId="{7FB733BC-9D4E-4330-84B5-538D766A379F}" dt="2019-06-04T12:42:21.835" v="248" actId="962"/>
      <pc:docMkLst>
        <pc:docMk/>
      </pc:docMkLst>
    </pc:docChg>
  </pc:docChgLst>
  <pc:docChgLst>
    <pc:chgData name="Rosmorduc Vinca" userId="ad80fc01-cf55-4376-a825-a887c8046f05" providerId="ADAL" clId="{31B9C459-721B-4CC5-BE12-E4AF67A63B40}"/>
    <pc:docChg chg="undo custSel mod modSld">
      <pc:chgData name="Rosmorduc Vinca" userId="ad80fc01-cf55-4376-a825-a887c8046f05" providerId="ADAL" clId="{31B9C459-721B-4CC5-BE12-E4AF67A63B40}" dt="2020-11-16T11:14:38.783" v="11" actId="20577"/>
      <pc:docMkLst>
        <pc:docMk/>
      </pc:docMkLst>
      <pc:sldChg chg="modSp mod">
        <pc:chgData name="Rosmorduc Vinca" userId="ad80fc01-cf55-4376-a825-a887c8046f05" providerId="ADAL" clId="{31B9C459-721B-4CC5-BE12-E4AF67A63B40}" dt="2020-11-16T11:14:28.720" v="10" actId="115"/>
        <pc:sldMkLst>
          <pc:docMk/>
          <pc:sldMk cId="0" sldId="285"/>
        </pc:sldMkLst>
        <pc:spChg chg="mod">
          <ac:chgData name="Rosmorduc Vinca" userId="ad80fc01-cf55-4376-a825-a887c8046f05" providerId="ADAL" clId="{31B9C459-721B-4CC5-BE12-E4AF67A63B40}" dt="2020-11-16T11:14:28.720" v="10" actId="115"/>
          <ac:spMkLst>
            <pc:docMk/>
            <pc:sldMk cId="0" sldId="285"/>
            <ac:spMk id="2" creationId="{00000000-0000-0000-0000-000000000000}"/>
          </ac:spMkLst>
        </pc:spChg>
        <pc:spChg chg="mod">
          <ac:chgData name="Rosmorduc Vinca" userId="ad80fc01-cf55-4376-a825-a887c8046f05" providerId="ADAL" clId="{31B9C459-721B-4CC5-BE12-E4AF67A63B40}" dt="2020-11-16T11:14:25.193" v="9" actId="207"/>
          <ac:spMkLst>
            <pc:docMk/>
            <pc:sldMk cId="0" sldId="285"/>
            <ac:spMk id="6" creationId="{D2062DA0-1DD4-4203-8002-F2431EC02853}"/>
          </ac:spMkLst>
        </pc:spChg>
      </pc:sldChg>
      <pc:sldChg chg="modSp mod">
        <pc:chgData name="Rosmorduc Vinca" userId="ad80fc01-cf55-4376-a825-a887c8046f05" providerId="ADAL" clId="{31B9C459-721B-4CC5-BE12-E4AF67A63B40}" dt="2020-11-16T11:14:15.225" v="8" actId="115"/>
        <pc:sldMkLst>
          <pc:docMk/>
          <pc:sldMk cId="0" sldId="287"/>
        </pc:sldMkLst>
        <pc:spChg chg="mod">
          <ac:chgData name="Rosmorduc Vinca" userId="ad80fc01-cf55-4376-a825-a887c8046f05" providerId="ADAL" clId="{31B9C459-721B-4CC5-BE12-E4AF67A63B40}" dt="2020-11-16T11:14:15.225" v="8" actId="115"/>
          <ac:spMkLst>
            <pc:docMk/>
            <pc:sldMk cId="0" sldId="287"/>
            <ac:spMk id="2" creationId="{00000000-0000-0000-0000-000000000000}"/>
          </ac:spMkLst>
        </pc:spChg>
      </pc:sldChg>
      <pc:sldChg chg="modSp mod">
        <pc:chgData name="Rosmorduc Vinca" userId="ad80fc01-cf55-4376-a825-a887c8046f05" providerId="ADAL" clId="{31B9C459-721B-4CC5-BE12-E4AF67A63B40}" dt="2020-11-16T11:14:38.783" v="11" actId="20577"/>
        <pc:sldMkLst>
          <pc:docMk/>
          <pc:sldMk cId="2240584913" sldId="293"/>
        </pc:sldMkLst>
        <pc:spChg chg="mod">
          <ac:chgData name="Rosmorduc Vinca" userId="ad80fc01-cf55-4376-a825-a887c8046f05" providerId="ADAL" clId="{31B9C459-721B-4CC5-BE12-E4AF67A63B40}" dt="2020-11-16T11:14:38.783" v="11" actId="20577"/>
          <ac:spMkLst>
            <pc:docMk/>
            <pc:sldMk cId="2240584913" sldId="293"/>
            <ac:spMk id="2" creationId="{9689B147-53CD-4A0C-BA22-EBAF4F03DC35}"/>
          </ac:spMkLst>
        </pc:spChg>
      </pc:sldChg>
      <pc:sldChg chg="addSp delSp modSp mod">
        <pc:chgData name="Rosmorduc Vinca" userId="ad80fc01-cf55-4376-a825-a887c8046f05" providerId="ADAL" clId="{31B9C459-721B-4CC5-BE12-E4AF67A63B40}" dt="2020-11-16T11:13:15.599" v="4" actId="26606"/>
        <pc:sldMkLst>
          <pc:docMk/>
          <pc:sldMk cId="1195550488" sldId="295"/>
        </pc:sldMkLst>
        <pc:spChg chg="mod">
          <ac:chgData name="Rosmorduc Vinca" userId="ad80fc01-cf55-4376-a825-a887c8046f05" providerId="ADAL" clId="{31B9C459-721B-4CC5-BE12-E4AF67A63B40}" dt="2020-11-16T11:13:15.599" v="4" actId="26606"/>
          <ac:spMkLst>
            <pc:docMk/>
            <pc:sldMk cId="1195550488" sldId="295"/>
            <ac:spMk id="2" creationId="{6603575F-61F4-42D4-BE6E-1970A7AA9CB8}"/>
          </ac:spMkLst>
        </pc:spChg>
        <pc:spChg chg="mod ord">
          <ac:chgData name="Rosmorduc Vinca" userId="ad80fc01-cf55-4376-a825-a887c8046f05" providerId="ADAL" clId="{31B9C459-721B-4CC5-BE12-E4AF67A63B40}" dt="2020-11-16T11:13:15.599" v="4" actId="26606"/>
          <ac:spMkLst>
            <pc:docMk/>
            <pc:sldMk cId="1195550488" sldId="295"/>
            <ac:spMk id="3" creationId="{3E5E9BC1-DA33-4F98-9AE0-19D9246C68FF}"/>
          </ac:spMkLst>
        </pc:spChg>
        <pc:spChg chg="mod">
          <ac:chgData name="Rosmorduc Vinca" userId="ad80fc01-cf55-4376-a825-a887c8046f05" providerId="ADAL" clId="{31B9C459-721B-4CC5-BE12-E4AF67A63B40}" dt="2020-11-16T11:13:15.599" v="4" actId="26606"/>
          <ac:spMkLst>
            <pc:docMk/>
            <pc:sldMk cId="1195550488" sldId="295"/>
            <ac:spMk id="8" creationId="{B7E777F9-F2A7-4C86-B233-A12607F9D265}"/>
          </ac:spMkLst>
        </pc:spChg>
        <pc:spChg chg="add del">
          <ac:chgData name="Rosmorduc Vinca" userId="ad80fc01-cf55-4376-a825-a887c8046f05" providerId="ADAL" clId="{31B9C459-721B-4CC5-BE12-E4AF67A63B40}" dt="2020-11-16T11:13:14.076" v="1" actId="26606"/>
          <ac:spMkLst>
            <pc:docMk/>
            <pc:sldMk cId="1195550488" sldId="295"/>
            <ac:spMk id="10" creationId="{F56F5174-31D9-4DBB-AAB7-A1FD7BDB1352}"/>
          </ac:spMkLst>
        </pc:spChg>
        <pc:spChg chg="add del">
          <ac:chgData name="Rosmorduc Vinca" userId="ad80fc01-cf55-4376-a825-a887c8046f05" providerId="ADAL" clId="{31B9C459-721B-4CC5-BE12-E4AF67A63B40}" dt="2020-11-16T11:13:14.076" v="1" actId="26606"/>
          <ac:spMkLst>
            <pc:docMk/>
            <pc:sldMk cId="1195550488" sldId="295"/>
            <ac:spMk id="17" creationId="{F9A95BEE-6BB1-4A28-A8E6-A34B2E42EF87}"/>
          </ac:spMkLst>
        </pc:spChg>
        <pc:spChg chg="add del">
          <ac:chgData name="Rosmorduc Vinca" userId="ad80fc01-cf55-4376-a825-a887c8046f05" providerId="ADAL" clId="{31B9C459-721B-4CC5-BE12-E4AF67A63B40}" dt="2020-11-16T11:13:15.577" v="3" actId="26606"/>
          <ac:spMkLst>
            <pc:docMk/>
            <pc:sldMk cId="1195550488" sldId="295"/>
            <ac:spMk id="20" creationId="{C2B4C0C7-2745-46BE-B15F-E50582545365}"/>
          </ac:spMkLst>
        </pc:spChg>
        <pc:spChg chg="add">
          <ac:chgData name="Rosmorduc Vinca" userId="ad80fc01-cf55-4376-a825-a887c8046f05" providerId="ADAL" clId="{31B9C459-721B-4CC5-BE12-E4AF67A63B40}" dt="2020-11-16T11:13:15.599" v="4" actId="26606"/>
          <ac:spMkLst>
            <pc:docMk/>
            <pc:sldMk cId="1195550488" sldId="295"/>
            <ac:spMk id="24" creationId="{F56F5174-31D9-4DBB-AAB7-A1FD7BDB1352}"/>
          </ac:spMkLst>
        </pc:spChg>
        <pc:spChg chg="add">
          <ac:chgData name="Rosmorduc Vinca" userId="ad80fc01-cf55-4376-a825-a887c8046f05" providerId="ADAL" clId="{31B9C459-721B-4CC5-BE12-E4AF67A63B40}" dt="2020-11-16T11:13:15.599" v="4" actId="26606"/>
          <ac:spMkLst>
            <pc:docMk/>
            <pc:sldMk cId="1195550488" sldId="295"/>
            <ac:spMk id="26" creationId="{F9A95BEE-6BB1-4A28-A8E6-A34B2E42EF87}"/>
          </ac:spMkLst>
        </pc:spChg>
        <pc:grpChg chg="add del">
          <ac:chgData name="Rosmorduc Vinca" userId="ad80fc01-cf55-4376-a825-a887c8046f05" providerId="ADAL" clId="{31B9C459-721B-4CC5-BE12-E4AF67A63B40}" dt="2020-11-16T11:13:15.577" v="3" actId="26606"/>
          <ac:grpSpMkLst>
            <pc:docMk/>
            <pc:sldMk cId="1195550488" sldId="295"/>
            <ac:grpSpMk id="21" creationId="{89D8939B-D984-4564-B942-51C44F623C98}"/>
          </ac:grpSpMkLst>
        </pc:grpChg>
        <pc:picChg chg="mod">
          <ac:chgData name="Rosmorduc Vinca" userId="ad80fc01-cf55-4376-a825-a887c8046f05" providerId="ADAL" clId="{31B9C459-721B-4CC5-BE12-E4AF67A63B40}" dt="2020-11-16T11:13:15.599" v="4" actId="26606"/>
          <ac:picMkLst>
            <pc:docMk/>
            <pc:sldMk cId="1195550488" sldId="295"/>
            <ac:picMk id="4" creationId="{7FFEC07D-EA8B-4C31-A142-0501F64EB77C}"/>
          </ac:picMkLst>
        </pc:picChg>
        <pc:picChg chg="add del">
          <ac:chgData name="Rosmorduc Vinca" userId="ad80fc01-cf55-4376-a825-a887c8046f05" providerId="ADAL" clId="{31B9C459-721B-4CC5-BE12-E4AF67A63B40}" dt="2020-11-16T11:13:14.076" v="1" actId="26606"/>
          <ac:picMkLst>
            <pc:docMk/>
            <pc:sldMk cId="1195550488" sldId="295"/>
            <ac:picMk id="15" creationId="{AE113210-7872-481A-ADE6-3A05CCAF5EB2}"/>
          </ac:picMkLst>
        </pc:picChg>
        <pc:picChg chg="add">
          <ac:chgData name="Rosmorduc Vinca" userId="ad80fc01-cf55-4376-a825-a887c8046f05" providerId="ADAL" clId="{31B9C459-721B-4CC5-BE12-E4AF67A63B40}" dt="2020-11-16T11:13:15.599" v="4" actId="26606"/>
          <ac:picMkLst>
            <pc:docMk/>
            <pc:sldMk cId="1195550488" sldId="295"/>
            <ac:picMk id="25" creationId="{AE113210-7872-481A-ADE6-3A05CCAF5EB2}"/>
          </ac:picMkLst>
        </pc:picChg>
      </pc:sldChg>
      <pc:sldChg chg="modSp mod">
        <pc:chgData name="Rosmorduc Vinca" userId="ad80fc01-cf55-4376-a825-a887c8046f05" providerId="ADAL" clId="{31B9C459-721B-4CC5-BE12-E4AF67A63B40}" dt="2020-11-16T11:13:35.399" v="5" actId="207"/>
        <pc:sldMkLst>
          <pc:docMk/>
          <pc:sldMk cId="298866265" sldId="296"/>
        </pc:sldMkLst>
        <pc:spChg chg="mod">
          <ac:chgData name="Rosmorduc Vinca" userId="ad80fc01-cf55-4376-a825-a887c8046f05" providerId="ADAL" clId="{31B9C459-721B-4CC5-BE12-E4AF67A63B40}" dt="2020-11-16T11:13:35.399" v="5" actId="207"/>
          <ac:spMkLst>
            <pc:docMk/>
            <pc:sldMk cId="298866265" sldId="296"/>
            <ac:spMk id="2" creationId="{A861776D-BD2C-41B9-89CC-6A91F14B8ECA}"/>
          </ac:spMkLst>
        </pc:spChg>
        <pc:spChg chg="mod">
          <ac:chgData name="Rosmorduc Vinca" userId="ad80fc01-cf55-4376-a825-a887c8046f05" providerId="ADAL" clId="{31B9C459-721B-4CC5-BE12-E4AF67A63B40}" dt="2020-11-16T11:13:35.399" v="5" actId="207"/>
          <ac:spMkLst>
            <pc:docMk/>
            <pc:sldMk cId="298866265" sldId="296"/>
            <ac:spMk id="3" creationId="{0D14EA08-C95A-4172-B9DC-00BB3B03D6C1}"/>
          </ac:spMkLst>
        </pc:spChg>
      </pc:sldChg>
      <pc:sldChg chg="modSp mod">
        <pc:chgData name="Rosmorduc Vinca" userId="ad80fc01-cf55-4376-a825-a887c8046f05" providerId="ADAL" clId="{31B9C459-721B-4CC5-BE12-E4AF67A63B40}" dt="2020-11-16T11:13:53.952" v="6" actId="207"/>
        <pc:sldMkLst>
          <pc:docMk/>
          <pc:sldMk cId="2408417625" sldId="300"/>
        </pc:sldMkLst>
        <pc:spChg chg="mod">
          <ac:chgData name="Rosmorduc Vinca" userId="ad80fc01-cf55-4376-a825-a887c8046f05" providerId="ADAL" clId="{31B9C459-721B-4CC5-BE12-E4AF67A63B40}" dt="2020-11-16T11:13:53.952" v="6" actId="207"/>
          <ac:spMkLst>
            <pc:docMk/>
            <pc:sldMk cId="2408417625" sldId="300"/>
            <ac:spMk id="2" creationId="{3DC54A37-3E37-45A9-B0E8-B2352300A7E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4E915C-D524-4FC1-AAFE-99240A8F25BF}" type="datetimeFigureOut">
              <a:rPr lang="fr-FR" smtClean="0"/>
              <a:t>26/01/2024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94D437-B20D-4AE3-9E5B-DD411C8C31ED}" type="slidenum">
              <a:rPr lang="fr-FR" smtClean="0"/>
              <a:t>‹N°›</a:t>
            </a:fld>
            <a:endParaRPr lang="fr-FR"/>
          </a:p>
        </p:txBody>
      </p:sp>
    </p:spTree>
    <p:extLst>
      <p:ext uri="{BB962C8B-B14F-4D97-AF65-F5344CB8AC3E}">
        <p14:creationId xmlns:p14="http://schemas.microsoft.com/office/powerpoint/2010/main" val="147107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modis.gsfc.nasa.gov/"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terra.nasa.gov/"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a:p>
            <a:r>
              <a:rPr lang="en-US" dirty="0"/>
              <a:t>Except otherwise noted, “Swot mission” presentation by </a:t>
            </a:r>
            <a:r>
              <a:rPr lang="en-US" dirty="0" err="1"/>
              <a:t>Cnes</a:t>
            </a:r>
            <a:r>
              <a:rPr lang="en-US" dirty="0"/>
              <a:t>/Aviso is licensed under CC BY-SA 4.0. To view a copy of this license, visit https://creativecommons.org/licenses/by-sa/4.0 </a:t>
            </a:r>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1</a:t>
            </a:fld>
            <a:endParaRPr lang="fr-FR"/>
          </a:p>
        </p:txBody>
      </p:sp>
    </p:spTree>
    <p:extLst>
      <p:ext uri="{BB962C8B-B14F-4D97-AF65-F5344CB8AC3E}">
        <p14:creationId xmlns:p14="http://schemas.microsoft.com/office/powerpoint/2010/main" val="3652694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“Swot mission” presentation by </a:t>
            </a:r>
            <a:r>
              <a:rPr lang="en-US" dirty="0" err="1"/>
              <a:t>Cnes</a:t>
            </a:r>
            <a:r>
              <a:rPr lang="en-US" dirty="0"/>
              <a:t>/Aviso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10</a:t>
            </a:fld>
            <a:endParaRPr lang="fr-FR"/>
          </a:p>
        </p:txBody>
      </p:sp>
    </p:spTree>
    <p:extLst>
      <p:ext uri="{BB962C8B-B14F-4D97-AF65-F5344CB8AC3E}">
        <p14:creationId xmlns:p14="http://schemas.microsoft.com/office/powerpoint/2010/main" val="390460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“Swot mission” presentation by </a:t>
            </a:r>
            <a:r>
              <a:rPr lang="en-US" dirty="0" err="1"/>
              <a:t>Cnes</a:t>
            </a:r>
            <a:r>
              <a:rPr lang="en-US" dirty="0"/>
              <a:t>/Aviso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11</a:t>
            </a:fld>
            <a:endParaRPr lang="fr-FR"/>
          </a:p>
        </p:txBody>
      </p:sp>
    </p:spTree>
    <p:extLst>
      <p:ext uri="{BB962C8B-B14F-4D97-AF65-F5344CB8AC3E}">
        <p14:creationId xmlns:p14="http://schemas.microsoft.com/office/powerpoint/2010/main" val="583889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Photos © TAS</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“Swot mission” presentation by </a:t>
            </a:r>
            <a:r>
              <a:rPr lang="en-US" dirty="0" err="1"/>
              <a:t>Cnes</a:t>
            </a:r>
            <a:r>
              <a:rPr lang="en-US" dirty="0"/>
              <a:t>/Aviso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12</a:t>
            </a:fld>
            <a:endParaRPr lang="fr-FR"/>
          </a:p>
        </p:txBody>
      </p:sp>
    </p:spTree>
    <p:extLst>
      <p:ext uri="{BB962C8B-B14F-4D97-AF65-F5344CB8AC3E}">
        <p14:creationId xmlns:p14="http://schemas.microsoft.com/office/powerpoint/2010/main" val="1031937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“Swot mission” presentation by </a:t>
            </a:r>
            <a:r>
              <a:rPr lang="en-US" dirty="0" err="1"/>
              <a:t>Cnes</a:t>
            </a:r>
            <a:r>
              <a:rPr lang="en-US" dirty="0"/>
              <a:t>/Aviso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13</a:t>
            </a:fld>
            <a:endParaRPr lang="fr-FR"/>
          </a:p>
        </p:txBody>
      </p:sp>
    </p:spTree>
    <p:extLst>
      <p:ext uri="{BB962C8B-B14F-4D97-AF65-F5344CB8AC3E}">
        <p14:creationId xmlns:p14="http://schemas.microsoft.com/office/powerpoint/2010/main" val="2001564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“Swot mission” presentation by </a:t>
            </a:r>
            <a:r>
              <a:rPr lang="en-US" dirty="0" err="1"/>
              <a:t>Cnes</a:t>
            </a:r>
            <a:r>
              <a:rPr lang="en-US" dirty="0"/>
              <a:t>/Aviso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14</a:t>
            </a:fld>
            <a:endParaRPr lang="fr-FR"/>
          </a:p>
        </p:txBody>
      </p:sp>
    </p:spTree>
    <p:extLst>
      <p:ext uri="{BB962C8B-B14F-4D97-AF65-F5344CB8AC3E}">
        <p14:creationId xmlns:p14="http://schemas.microsoft.com/office/powerpoint/2010/main" val="25006928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“Swot mission” presentation by </a:t>
            </a:r>
            <a:r>
              <a:rPr lang="en-US" dirty="0" err="1"/>
              <a:t>Cnes</a:t>
            </a:r>
            <a:r>
              <a:rPr lang="en-US" dirty="0"/>
              <a:t>/Aviso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15</a:t>
            </a:fld>
            <a:endParaRPr lang="fr-FR"/>
          </a:p>
        </p:txBody>
      </p:sp>
    </p:spTree>
    <p:extLst>
      <p:ext uri="{BB962C8B-B14F-4D97-AF65-F5344CB8AC3E}">
        <p14:creationId xmlns:p14="http://schemas.microsoft.com/office/powerpoint/2010/main" val="4403133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“Swot mission” presentation by </a:t>
            </a:r>
            <a:r>
              <a:rPr lang="en-US" dirty="0" err="1"/>
              <a:t>Cnes</a:t>
            </a:r>
            <a:r>
              <a:rPr lang="en-US" dirty="0"/>
              <a:t>/Aviso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16</a:t>
            </a:fld>
            <a:endParaRPr lang="fr-FR"/>
          </a:p>
        </p:txBody>
      </p:sp>
    </p:spTree>
    <p:extLst>
      <p:ext uri="{BB962C8B-B14F-4D97-AF65-F5344CB8AC3E}">
        <p14:creationId xmlns:p14="http://schemas.microsoft.com/office/powerpoint/2010/main" val="35754777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“Swot mission” presentation by </a:t>
            </a:r>
            <a:r>
              <a:rPr lang="en-US" dirty="0" err="1"/>
              <a:t>Cnes</a:t>
            </a:r>
            <a:r>
              <a:rPr lang="en-US" dirty="0"/>
              <a:t>/Aviso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17</a:t>
            </a:fld>
            <a:endParaRPr lang="fr-FR"/>
          </a:p>
        </p:txBody>
      </p:sp>
    </p:spTree>
    <p:extLst>
      <p:ext uri="{BB962C8B-B14F-4D97-AF65-F5344CB8AC3E}">
        <p14:creationId xmlns:p14="http://schemas.microsoft.com/office/powerpoint/2010/main" val="40314344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“Swot mission” presentation by </a:t>
            </a:r>
            <a:r>
              <a:rPr lang="en-US" dirty="0" err="1"/>
              <a:t>Cnes</a:t>
            </a:r>
            <a:r>
              <a:rPr lang="en-US" dirty="0"/>
              <a:t>/Aviso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18</a:t>
            </a:fld>
            <a:endParaRPr lang="fr-FR"/>
          </a:p>
        </p:txBody>
      </p:sp>
    </p:spTree>
    <p:extLst>
      <p:ext uri="{BB962C8B-B14F-4D97-AF65-F5344CB8AC3E}">
        <p14:creationId xmlns:p14="http://schemas.microsoft.com/office/powerpoint/2010/main" val="31358744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endParaRPr lang="fr-FR" dirty="0"/>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“Swot mission” presentation by </a:t>
            </a:r>
            <a:r>
              <a:rPr lang="en-US" dirty="0" err="1"/>
              <a:t>Cnes</a:t>
            </a:r>
            <a:r>
              <a:rPr lang="en-US" dirty="0"/>
              <a:t>/Aviso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19</a:t>
            </a:fld>
            <a:endParaRPr lang="fr-FR"/>
          </a:p>
        </p:txBody>
      </p:sp>
    </p:spTree>
    <p:extLst>
      <p:ext uri="{BB962C8B-B14F-4D97-AF65-F5344CB8AC3E}">
        <p14:creationId xmlns:p14="http://schemas.microsoft.com/office/powerpoint/2010/main" val="2767446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“Swot mission” presentation by </a:t>
            </a:r>
            <a:r>
              <a:rPr lang="en-US" dirty="0" err="1"/>
              <a:t>Cnes</a:t>
            </a:r>
            <a:r>
              <a:rPr lang="en-US" dirty="0"/>
              <a:t>/Aviso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2</a:t>
            </a:fld>
            <a:endParaRPr lang="fr-FR"/>
          </a:p>
        </p:txBody>
      </p:sp>
    </p:spTree>
    <p:extLst>
      <p:ext uri="{BB962C8B-B14F-4D97-AF65-F5344CB8AC3E}">
        <p14:creationId xmlns:p14="http://schemas.microsoft.com/office/powerpoint/2010/main" val="41549475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endParaRPr lang="fr-FR" dirty="0"/>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“Swot mission” presentation by </a:t>
            </a:r>
            <a:r>
              <a:rPr lang="en-US" dirty="0" err="1"/>
              <a:t>Cnes</a:t>
            </a:r>
            <a:r>
              <a:rPr lang="en-US" dirty="0"/>
              <a:t>/Aviso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20</a:t>
            </a:fld>
            <a:endParaRPr lang="fr-FR"/>
          </a:p>
        </p:txBody>
      </p:sp>
    </p:spTree>
    <p:extLst>
      <p:ext uri="{BB962C8B-B14F-4D97-AF65-F5344CB8AC3E}">
        <p14:creationId xmlns:p14="http://schemas.microsoft.com/office/powerpoint/2010/main" val="41016496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endParaRPr lang="fr-FR" dirty="0"/>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“Swot mission” presentation by </a:t>
            </a:r>
            <a:r>
              <a:rPr lang="en-US" dirty="0" err="1"/>
              <a:t>Cnes</a:t>
            </a:r>
            <a:r>
              <a:rPr lang="en-US" dirty="0"/>
              <a:t>/Aviso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21</a:t>
            </a:fld>
            <a:endParaRPr lang="fr-FR"/>
          </a:p>
        </p:txBody>
      </p:sp>
    </p:spTree>
    <p:extLst>
      <p:ext uri="{BB962C8B-B14F-4D97-AF65-F5344CB8AC3E}">
        <p14:creationId xmlns:p14="http://schemas.microsoft.com/office/powerpoint/2010/main" val="42615536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endParaRPr lang="fr-FR" dirty="0"/>
          </a:p>
          <a:p>
            <a:endParaRPr lang="fr-FR" dirty="0"/>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“Swot mission” presentation by </a:t>
            </a:r>
            <a:r>
              <a:rPr lang="en-US" dirty="0" err="1"/>
              <a:t>Cnes</a:t>
            </a:r>
            <a:r>
              <a:rPr lang="en-US" dirty="0"/>
              <a:t>/Aviso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22</a:t>
            </a:fld>
            <a:endParaRPr lang="fr-FR"/>
          </a:p>
        </p:txBody>
      </p:sp>
    </p:spTree>
    <p:extLst>
      <p:ext uri="{BB962C8B-B14F-4D97-AF65-F5344CB8AC3E}">
        <p14:creationId xmlns:p14="http://schemas.microsoft.com/office/powerpoint/2010/main" val="1169654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endParaRPr lang="fr-FR" dirty="0"/>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“Swot mission” presentation by </a:t>
            </a:r>
            <a:r>
              <a:rPr lang="en-US" dirty="0" err="1"/>
              <a:t>Cnes</a:t>
            </a:r>
            <a:r>
              <a:rPr lang="en-US" dirty="0"/>
              <a:t>/Aviso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23</a:t>
            </a:fld>
            <a:endParaRPr lang="fr-FR"/>
          </a:p>
        </p:txBody>
      </p:sp>
    </p:spTree>
    <p:extLst>
      <p:ext uri="{BB962C8B-B14F-4D97-AF65-F5344CB8AC3E}">
        <p14:creationId xmlns:p14="http://schemas.microsoft.com/office/powerpoint/2010/main" val="351867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“Swot mission” presentation by </a:t>
            </a:r>
            <a:r>
              <a:rPr lang="en-US" dirty="0" err="1"/>
              <a:t>Cnes</a:t>
            </a:r>
            <a:r>
              <a:rPr lang="en-US" dirty="0"/>
              <a:t>/Aviso is licensed under CC BY-SA 4.0. To view a copy of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24</a:t>
            </a:fld>
            <a:endParaRPr lang="fr-FR"/>
          </a:p>
        </p:txBody>
      </p:sp>
    </p:spTree>
    <p:extLst>
      <p:ext uri="{BB962C8B-B14F-4D97-AF65-F5344CB8AC3E}">
        <p14:creationId xmlns:p14="http://schemas.microsoft.com/office/powerpoint/2010/main" val="15372116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“Swot mission” presentation by </a:t>
            </a:r>
            <a:r>
              <a:rPr lang="en-US" dirty="0" err="1"/>
              <a:t>Cnes</a:t>
            </a:r>
            <a:r>
              <a:rPr lang="en-US" dirty="0"/>
              <a:t>/Aviso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25</a:t>
            </a:fld>
            <a:endParaRPr lang="fr-FR"/>
          </a:p>
        </p:txBody>
      </p:sp>
    </p:spTree>
    <p:extLst>
      <p:ext uri="{BB962C8B-B14F-4D97-AF65-F5344CB8AC3E}">
        <p14:creationId xmlns:p14="http://schemas.microsoft.com/office/powerpoint/2010/main" val="36975440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“Swot mission” presentation by </a:t>
            </a:r>
            <a:r>
              <a:rPr lang="en-US" dirty="0" err="1"/>
              <a:t>Cnes</a:t>
            </a:r>
            <a:r>
              <a:rPr lang="en-US" dirty="0"/>
              <a:t>/Aviso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26</a:t>
            </a:fld>
            <a:endParaRPr lang="fr-FR"/>
          </a:p>
        </p:txBody>
      </p:sp>
    </p:spTree>
    <p:extLst>
      <p:ext uri="{BB962C8B-B14F-4D97-AF65-F5344CB8AC3E}">
        <p14:creationId xmlns:p14="http://schemas.microsoft.com/office/powerpoint/2010/main" val="3215316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“Swot mission” presentation by </a:t>
            </a:r>
            <a:r>
              <a:rPr lang="en-US" dirty="0" err="1"/>
              <a:t>Cnes</a:t>
            </a:r>
            <a:r>
              <a:rPr lang="en-US" dirty="0"/>
              <a:t>/Aviso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3</a:t>
            </a:fld>
            <a:endParaRPr lang="fr-FR"/>
          </a:p>
        </p:txBody>
      </p:sp>
    </p:spTree>
    <p:extLst>
      <p:ext uri="{BB962C8B-B14F-4D97-AF65-F5344CB8AC3E}">
        <p14:creationId xmlns:p14="http://schemas.microsoft.com/office/powerpoint/2010/main" val="3552681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err="1"/>
              <a:t>The_Middle_East_as_seen_by_Envisat</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“Swot mission” presentation by </a:t>
            </a:r>
            <a:r>
              <a:rPr lang="en-US" dirty="0" err="1"/>
              <a:t>Cnes</a:t>
            </a:r>
            <a:r>
              <a:rPr lang="en-US" dirty="0"/>
              <a:t>/Aviso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4</a:t>
            </a:fld>
            <a:endParaRPr lang="fr-FR"/>
          </a:p>
        </p:txBody>
      </p:sp>
    </p:spTree>
    <p:extLst>
      <p:ext uri="{BB962C8B-B14F-4D97-AF65-F5344CB8AC3E}">
        <p14:creationId xmlns:p14="http://schemas.microsoft.com/office/powerpoint/2010/main" val="681301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“Swot mission” presentation by </a:t>
            </a:r>
            <a:r>
              <a:rPr lang="en-US" dirty="0" err="1"/>
              <a:t>Cnes</a:t>
            </a:r>
            <a:r>
              <a:rPr lang="en-US" dirty="0"/>
              <a:t>/Aviso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5</a:t>
            </a:fld>
            <a:endParaRPr lang="fr-FR"/>
          </a:p>
        </p:txBody>
      </p:sp>
    </p:spTree>
    <p:extLst>
      <p:ext uri="{BB962C8B-B14F-4D97-AF65-F5344CB8AC3E}">
        <p14:creationId xmlns:p14="http://schemas.microsoft.com/office/powerpoint/2010/main" val="4000959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err="1"/>
              <a:t>Largest</a:t>
            </a:r>
            <a:r>
              <a:rPr lang="fr-FR" i="1" dirty="0"/>
              <a:t> </a:t>
            </a:r>
            <a:r>
              <a:rPr lang="fr-FR" i="1" dirty="0" err="1"/>
              <a:t>sphere</a:t>
            </a:r>
            <a:r>
              <a:rPr lang="fr-FR" i="1" dirty="0"/>
              <a:t> over western U.S., 1,385 </a:t>
            </a:r>
            <a:r>
              <a:rPr lang="fr-FR" i="1" dirty="0" err="1"/>
              <a:t>kilometers</a:t>
            </a:r>
            <a:r>
              <a:rPr lang="fr-FR" i="1" dirty="0"/>
              <a:t> in </a:t>
            </a:r>
            <a:r>
              <a:rPr lang="fr-FR" i="1" dirty="0" err="1"/>
              <a:t>diameter</a:t>
            </a:r>
            <a:r>
              <a:rPr lang="fr-FR" i="1" dirty="0"/>
              <a:t>: All water on </a:t>
            </a:r>
            <a:r>
              <a:rPr lang="fr-FR" i="1" dirty="0" err="1"/>
              <a:t>Earth</a:t>
            </a:r>
            <a:br>
              <a:rPr lang="fr-FR" i="1" dirty="0"/>
            </a:br>
            <a:r>
              <a:rPr lang="fr-FR" i="1" dirty="0" err="1"/>
              <a:t>Mid-sized</a:t>
            </a:r>
            <a:r>
              <a:rPr lang="fr-FR" i="1" dirty="0"/>
              <a:t> </a:t>
            </a:r>
            <a:r>
              <a:rPr lang="fr-FR" i="1" dirty="0" err="1"/>
              <a:t>sphere</a:t>
            </a:r>
            <a:r>
              <a:rPr lang="fr-FR" i="1" dirty="0"/>
              <a:t> over Kentucky, 272.8 </a:t>
            </a:r>
            <a:r>
              <a:rPr lang="fr-FR" i="1" dirty="0" err="1"/>
              <a:t>kilometers</a:t>
            </a:r>
            <a:r>
              <a:rPr lang="fr-FR" i="1" dirty="0"/>
              <a:t> in </a:t>
            </a:r>
            <a:r>
              <a:rPr lang="fr-FR" i="1" dirty="0" err="1"/>
              <a:t>diameter</a:t>
            </a:r>
            <a:r>
              <a:rPr lang="fr-FR" i="1" dirty="0"/>
              <a:t>: </a:t>
            </a:r>
            <a:r>
              <a:rPr lang="fr-FR" i="1" dirty="0" err="1"/>
              <a:t>Fresh</a:t>
            </a:r>
            <a:r>
              <a:rPr lang="fr-FR" i="1" dirty="0"/>
              <a:t> </a:t>
            </a:r>
            <a:r>
              <a:rPr lang="fr-FR" i="1" dirty="0" err="1"/>
              <a:t>liquid</a:t>
            </a:r>
            <a:r>
              <a:rPr lang="fr-FR" i="1" dirty="0"/>
              <a:t> water in the </a:t>
            </a:r>
            <a:r>
              <a:rPr lang="fr-FR" i="1" dirty="0" err="1"/>
              <a:t>ground</a:t>
            </a:r>
            <a:r>
              <a:rPr lang="fr-FR" i="1" dirty="0"/>
              <a:t>, </a:t>
            </a:r>
            <a:r>
              <a:rPr lang="fr-FR" i="1" dirty="0" err="1"/>
              <a:t>lakes</a:t>
            </a:r>
            <a:r>
              <a:rPr lang="fr-FR" i="1" dirty="0"/>
              <a:t>, </a:t>
            </a:r>
            <a:r>
              <a:rPr lang="fr-FR" i="1" dirty="0" err="1"/>
              <a:t>swamps</a:t>
            </a:r>
            <a:r>
              <a:rPr lang="fr-FR" i="1" dirty="0"/>
              <a:t>, and </a:t>
            </a:r>
            <a:r>
              <a:rPr lang="fr-FR" i="1" dirty="0" err="1"/>
              <a:t>rivers</a:t>
            </a:r>
            <a:endParaRPr lang="fr-FR" i="1" dirty="0"/>
          </a:p>
          <a:p>
            <a:r>
              <a:rPr lang="fr-FR" i="1" dirty="0" err="1"/>
              <a:t>Smallest</a:t>
            </a:r>
            <a:r>
              <a:rPr lang="fr-FR" i="1" dirty="0"/>
              <a:t> </a:t>
            </a:r>
            <a:r>
              <a:rPr lang="fr-FR" i="1" dirty="0" err="1"/>
              <a:t>sphere</a:t>
            </a:r>
            <a:r>
              <a:rPr lang="fr-FR" i="1" dirty="0"/>
              <a:t> over Georgia, 56.2 </a:t>
            </a:r>
            <a:r>
              <a:rPr lang="fr-FR" i="1" dirty="0" err="1"/>
              <a:t>kilometers</a:t>
            </a:r>
            <a:r>
              <a:rPr lang="fr-FR" i="1" dirty="0"/>
              <a:t> in </a:t>
            </a:r>
            <a:r>
              <a:rPr lang="fr-FR" i="1" dirty="0" err="1"/>
              <a:t>diameter</a:t>
            </a:r>
            <a:r>
              <a:rPr lang="fr-FR" i="1" dirty="0"/>
              <a:t>: </a:t>
            </a:r>
            <a:r>
              <a:rPr lang="fr-FR" i="1" dirty="0" err="1"/>
              <a:t>Fresh</a:t>
            </a:r>
            <a:r>
              <a:rPr lang="fr-FR" i="1" dirty="0"/>
              <a:t>-water </a:t>
            </a:r>
            <a:r>
              <a:rPr lang="fr-FR" i="1" dirty="0" err="1"/>
              <a:t>lakes</a:t>
            </a:r>
            <a:r>
              <a:rPr lang="fr-FR" i="1" dirty="0"/>
              <a:t> and </a:t>
            </a:r>
            <a:r>
              <a:rPr lang="fr-FR" i="1" dirty="0" err="1"/>
              <a:t>rivers</a:t>
            </a:r>
            <a:r>
              <a:rPr lang="fr-FR" i="1" dirty="0"/>
              <a:t> .</a:t>
            </a:r>
          </a:p>
          <a:p>
            <a:endParaRPr lang="fr-FR" i="1" dirty="0"/>
          </a:p>
          <a:p>
            <a:endParaRPr lang="fr-FR"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“Swot mission” presentation by </a:t>
            </a:r>
            <a:r>
              <a:rPr lang="en-US" dirty="0" err="1"/>
              <a:t>Cnes</a:t>
            </a:r>
            <a:r>
              <a:rPr lang="en-US" dirty="0"/>
              <a:t>/Aviso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6</a:t>
            </a:fld>
            <a:endParaRPr lang="fr-FR"/>
          </a:p>
        </p:txBody>
      </p:sp>
    </p:spTree>
    <p:extLst>
      <p:ext uri="{BB962C8B-B14F-4D97-AF65-F5344CB8AC3E}">
        <p14:creationId xmlns:p14="http://schemas.microsoft.com/office/powerpoint/2010/main" val="806271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The Benue and Niger Rivers converge in southern Nigeria, and from there the Niger flows south toward the sea. The </a:t>
            </a:r>
            <a:r>
              <a:rPr lang="en-US" dirty="0">
                <a:hlinkClick r:id="rId3"/>
              </a:rPr>
              <a:t>Moderate Resolution Imaging Spectroradiometer</a:t>
            </a:r>
            <a:r>
              <a:rPr lang="en-US" dirty="0"/>
              <a:t> (MODIS) on NASA’s </a:t>
            </a:r>
            <a:r>
              <a:rPr lang="en-US" dirty="0">
                <a:hlinkClick r:id="rId4"/>
              </a:rPr>
              <a:t>Terra</a:t>
            </a:r>
            <a:r>
              <a:rPr lang="en-US" dirty="0"/>
              <a:t> satellite captured these images of the confluence of the Niger and Benue Rivers on October 20, 2008 (top), and October 13, 2012 (bottom), with an important flood in 2012.</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“Swot mission” presentation by </a:t>
            </a:r>
            <a:r>
              <a:rPr lang="en-US" dirty="0" err="1"/>
              <a:t>Cnes</a:t>
            </a:r>
            <a:r>
              <a:rPr lang="en-US" dirty="0"/>
              <a:t>/Aviso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7</a:t>
            </a:fld>
            <a:endParaRPr lang="fr-FR"/>
          </a:p>
        </p:txBody>
      </p:sp>
    </p:spTree>
    <p:extLst>
      <p:ext uri="{BB962C8B-B14F-4D97-AF65-F5344CB8AC3E}">
        <p14:creationId xmlns:p14="http://schemas.microsoft.com/office/powerpoint/2010/main" val="2452034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“Swot mission” presentation by </a:t>
            </a:r>
            <a:r>
              <a:rPr lang="en-US" dirty="0" err="1"/>
              <a:t>Cnes</a:t>
            </a:r>
            <a:r>
              <a:rPr lang="en-US" dirty="0"/>
              <a:t>/Aviso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8</a:t>
            </a:fld>
            <a:endParaRPr lang="fr-FR"/>
          </a:p>
        </p:txBody>
      </p:sp>
    </p:spTree>
    <p:extLst>
      <p:ext uri="{BB962C8B-B14F-4D97-AF65-F5344CB8AC3E}">
        <p14:creationId xmlns:p14="http://schemas.microsoft.com/office/powerpoint/2010/main" val="521813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“Swot mission” presentation by </a:t>
            </a:r>
            <a:r>
              <a:rPr lang="en-US" dirty="0" err="1"/>
              <a:t>Cnes</a:t>
            </a:r>
            <a:r>
              <a:rPr lang="en-US" dirty="0"/>
              <a:t>/Aviso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9</a:t>
            </a:fld>
            <a:endParaRPr lang="fr-FR"/>
          </a:p>
        </p:txBody>
      </p:sp>
    </p:spTree>
    <p:extLst>
      <p:ext uri="{BB962C8B-B14F-4D97-AF65-F5344CB8AC3E}">
        <p14:creationId xmlns:p14="http://schemas.microsoft.com/office/powerpoint/2010/main" val="3367843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8F5CEA-070A-4417-B819-81E2E1CE19F2}"/>
              </a:ext>
            </a:extLst>
          </p:cNvPr>
          <p:cNvSpPr>
            <a:spLocks noGrp="1"/>
          </p:cNvSpPr>
          <p:nvPr>
            <p:ph type="ctrTitle"/>
          </p:nvPr>
        </p:nvSpPr>
        <p:spPr>
          <a:xfrm>
            <a:off x="1524000" y="1122363"/>
            <a:ext cx="9144000" cy="2387600"/>
          </a:xfrm>
        </p:spPr>
        <p:txBody>
          <a:bodyPr anchor="b"/>
          <a:lstStyle>
            <a:lvl1pPr algn="ctr">
              <a:defRPr sz="6000" b="1"/>
            </a:lvl1pPr>
          </a:lstStyle>
          <a:p>
            <a:r>
              <a:rPr lang="en-US" noProof="0" dirty="0" err="1"/>
              <a:t>Modifiez</a:t>
            </a:r>
            <a:r>
              <a:rPr lang="en-US" noProof="0" dirty="0"/>
              <a:t> le style du </a:t>
            </a:r>
            <a:r>
              <a:rPr lang="en-US" noProof="0" dirty="0" err="1"/>
              <a:t>titre</a:t>
            </a:r>
            <a:endParaRPr lang="en-US" noProof="0" dirty="0"/>
          </a:p>
        </p:txBody>
      </p:sp>
      <p:sp>
        <p:nvSpPr>
          <p:cNvPr id="3" name="Sous-titre 2">
            <a:extLst>
              <a:ext uri="{FF2B5EF4-FFF2-40B4-BE49-F238E27FC236}">
                <a16:creationId xmlns:a16="http://schemas.microsoft.com/office/drawing/2014/main" id="{1AE424CD-F9D2-4878-BF78-25DAAB7487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err="1"/>
              <a:t>Modifiez</a:t>
            </a:r>
            <a:r>
              <a:rPr lang="en-US" noProof="0" dirty="0"/>
              <a:t> le style des sous-</a:t>
            </a:r>
            <a:r>
              <a:rPr lang="en-US" noProof="0" dirty="0" err="1"/>
              <a:t>titres</a:t>
            </a:r>
            <a:r>
              <a:rPr lang="en-US" noProof="0" dirty="0"/>
              <a:t> du masque</a:t>
            </a:r>
          </a:p>
        </p:txBody>
      </p:sp>
      <p:sp>
        <p:nvSpPr>
          <p:cNvPr id="4" name="Espace réservé de la date 3">
            <a:extLst>
              <a:ext uri="{FF2B5EF4-FFF2-40B4-BE49-F238E27FC236}">
                <a16:creationId xmlns:a16="http://schemas.microsoft.com/office/drawing/2014/main" id="{CFD53F21-73A9-454A-A5F9-D52906D771F4}"/>
              </a:ext>
            </a:extLst>
          </p:cNvPr>
          <p:cNvSpPr>
            <a:spLocks noGrp="1"/>
          </p:cNvSpPr>
          <p:nvPr>
            <p:ph type="dt" sz="half" idx="10"/>
          </p:nvPr>
        </p:nvSpPr>
        <p:spPr/>
        <p:txBody>
          <a:bodyPr/>
          <a:lstStyle/>
          <a:p>
            <a:fld id="{C9AAAA8E-7501-47A7-B225-7AD486BA708D}" type="datetimeFigureOut">
              <a:rPr lang="en-US" noProof="0" smtClean="0"/>
              <a:t>1/26/2024</a:t>
            </a:fld>
            <a:endParaRPr lang="en-US" noProof="0" dirty="0"/>
          </a:p>
        </p:txBody>
      </p:sp>
      <p:sp>
        <p:nvSpPr>
          <p:cNvPr id="5" name="Espace réservé du pied de page 4">
            <a:extLst>
              <a:ext uri="{FF2B5EF4-FFF2-40B4-BE49-F238E27FC236}">
                <a16:creationId xmlns:a16="http://schemas.microsoft.com/office/drawing/2014/main" id="{8B0541FF-7E2B-42C4-A22D-1062ED9400F8}"/>
              </a:ext>
            </a:extLst>
          </p:cNvPr>
          <p:cNvSpPr>
            <a:spLocks noGrp="1"/>
          </p:cNvSpPr>
          <p:nvPr>
            <p:ph type="ftr" sz="quarter" idx="11"/>
          </p:nvPr>
        </p:nvSpPr>
        <p:spPr/>
        <p:txBody>
          <a:bodyPr/>
          <a:lstStyle/>
          <a:p>
            <a:endParaRPr lang="en-US" noProof="0" dirty="0"/>
          </a:p>
        </p:txBody>
      </p:sp>
      <p:sp>
        <p:nvSpPr>
          <p:cNvPr id="6" name="Espace réservé du numéro de diapositive 5">
            <a:extLst>
              <a:ext uri="{FF2B5EF4-FFF2-40B4-BE49-F238E27FC236}">
                <a16:creationId xmlns:a16="http://schemas.microsoft.com/office/drawing/2014/main" id="{C520889C-E19E-4B27-B405-450F45270834}"/>
              </a:ext>
            </a:extLst>
          </p:cNvPr>
          <p:cNvSpPr>
            <a:spLocks noGrp="1"/>
          </p:cNvSpPr>
          <p:nvPr>
            <p:ph type="sldNum" sz="quarter" idx="12"/>
          </p:nvPr>
        </p:nvSpPr>
        <p:spPr/>
        <p:txBody>
          <a:bodyPr/>
          <a:lstStyle/>
          <a:p>
            <a:fld id="{CB2B214D-8A87-443C-8B08-BBD68F3CBDC6}" type="slidenum">
              <a:rPr lang="en-US" noProof="0" smtClean="0"/>
              <a:t>‹N°›</a:t>
            </a:fld>
            <a:endParaRPr lang="en-US" noProof="0" dirty="0"/>
          </a:p>
        </p:txBody>
      </p:sp>
    </p:spTree>
    <p:extLst>
      <p:ext uri="{BB962C8B-B14F-4D97-AF65-F5344CB8AC3E}">
        <p14:creationId xmlns:p14="http://schemas.microsoft.com/office/powerpoint/2010/main" val="1812112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C4D28B-D29C-4216-A854-BF5FD7D5C816}"/>
              </a:ext>
            </a:extLst>
          </p:cNvPr>
          <p:cNvSpPr>
            <a:spLocks noGrp="1"/>
          </p:cNvSpPr>
          <p:nvPr>
            <p:ph type="title" hasCustomPrompt="1"/>
          </p:nvPr>
        </p:nvSpPr>
        <p:spPr>
          <a:xfrm>
            <a:off x="171449" y="136526"/>
            <a:ext cx="11877675" cy="544512"/>
          </a:xfrm>
        </p:spPr>
        <p:txBody>
          <a:bodyPr/>
          <a:lstStyle>
            <a:lvl1pPr>
              <a:defRPr/>
            </a:lvl1pPr>
          </a:lstStyle>
          <a:p>
            <a:r>
              <a:rPr lang="en-US" noProof="0" dirty="0" err="1"/>
              <a:t>Modifiez</a:t>
            </a:r>
            <a:r>
              <a:rPr lang="en-US" noProof="0" dirty="0"/>
              <a:t> le style du </a:t>
            </a:r>
            <a:r>
              <a:rPr lang="en-US" noProof="0" dirty="0" err="1"/>
              <a:t>titre</a:t>
            </a:r>
            <a:r>
              <a:rPr lang="en-US" noProof="0" dirty="0"/>
              <a:t>	</a:t>
            </a:r>
          </a:p>
        </p:txBody>
      </p:sp>
      <p:sp>
        <p:nvSpPr>
          <p:cNvPr id="3" name="Espace réservé du contenu 2">
            <a:extLst>
              <a:ext uri="{FF2B5EF4-FFF2-40B4-BE49-F238E27FC236}">
                <a16:creationId xmlns:a16="http://schemas.microsoft.com/office/drawing/2014/main" id="{C6DB4917-2839-4853-982E-C7A3D68B6712}"/>
              </a:ext>
            </a:extLst>
          </p:cNvPr>
          <p:cNvSpPr>
            <a:spLocks noGrp="1"/>
          </p:cNvSpPr>
          <p:nvPr>
            <p:ph idx="1" hasCustomPrompt="1"/>
          </p:nvPr>
        </p:nvSpPr>
        <p:spPr>
          <a:xfrm>
            <a:off x="171449" y="828675"/>
            <a:ext cx="11877675" cy="5410200"/>
          </a:xfrm>
        </p:spPr>
        <p:txBody>
          <a:bodyPr/>
          <a:lstStyle/>
          <a:p>
            <a:pPr lvl="0"/>
            <a:r>
              <a:rPr lang="en-US" noProof="0" dirty="0"/>
              <a:t>Modifier les styles du </a:t>
            </a:r>
            <a:r>
              <a:rPr lang="en-US" noProof="0" dirty="0" err="1"/>
              <a:t>texte</a:t>
            </a:r>
            <a:r>
              <a:rPr lang="en-US" noProof="0" dirty="0"/>
              <a:t> du masque</a:t>
            </a:r>
          </a:p>
          <a:p>
            <a:pPr lvl="1"/>
            <a:r>
              <a:rPr lang="en-US" noProof="0" dirty="0" err="1"/>
              <a:t>Deuxième</a:t>
            </a:r>
            <a:r>
              <a:rPr lang="en-US" noProof="0" dirty="0"/>
              <a:t>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a:p>
            <a:pPr lvl="3"/>
            <a:r>
              <a:rPr lang="en-US" noProof="0" dirty="0" err="1"/>
              <a:t>Quatrième</a:t>
            </a:r>
            <a:r>
              <a:rPr lang="en-US" noProof="0" dirty="0"/>
              <a:t> </a:t>
            </a:r>
            <a:r>
              <a:rPr lang="en-US" noProof="0" dirty="0" err="1"/>
              <a:t>niveau</a:t>
            </a:r>
            <a:endParaRPr lang="en-US" noProof="0" dirty="0"/>
          </a:p>
          <a:p>
            <a:pPr lvl="4"/>
            <a:r>
              <a:rPr lang="en-US" noProof="0" dirty="0" err="1"/>
              <a:t>Cinquième</a:t>
            </a:r>
            <a:r>
              <a:rPr lang="en-US" noProof="0" dirty="0"/>
              <a:t> </a:t>
            </a:r>
            <a:r>
              <a:rPr lang="en-US" noProof="0" dirty="0" err="1"/>
              <a:t>niveau</a:t>
            </a:r>
            <a:endParaRPr lang="en-US" noProof="0" dirty="0"/>
          </a:p>
        </p:txBody>
      </p:sp>
      <p:sp>
        <p:nvSpPr>
          <p:cNvPr id="4" name="Espace réservé de la date 3">
            <a:extLst>
              <a:ext uri="{FF2B5EF4-FFF2-40B4-BE49-F238E27FC236}">
                <a16:creationId xmlns:a16="http://schemas.microsoft.com/office/drawing/2014/main" id="{EB2F7EC4-F760-4606-A271-009FA2FF0C82}"/>
              </a:ext>
            </a:extLst>
          </p:cNvPr>
          <p:cNvSpPr>
            <a:spLocks noGrp="1"/>
          </p:cNvSpPr>
          <p:nvPr>
            <p:ph type="dt" sz="half" idx="10"/>
          </p:nvPr>
        </p:nvSpPr>
        <p:spPr/>
        <p:txBody>
          <a:bodyPr/>
          <a:lstStyle/>
          <a:p>
            <a:fld id="{C9AAAA8E-7501-47A7-B225-7AD486BA708D}" type="datetimeFigureOut">
              <a:rPr lang="en-US" noProof="0" smtClean="0"/>
              <a:t>1/26/2024</a:t>
            </a:fld>
            <a:endParaRPr lang="en-US" noProof="0" dirty="0"/>
          </a:p>
        </p:txBody>
      </p:sp>
      <p:sp>
        <p:nvSpPr>
          <p:cNvPr id="5" name="Espace réservé du pied de page 4">
            <a:extLst>
              <a:ext uri="{FF2B5EF4-FFF2-40B4-BE49-F238E27FC236}">
                <a16:creationId xmlns:a16="http://schemas.microsoft.com/office/drawing/2014/main" id="{1D2F36D8-BC59-4A94-A2F4-362BA4938811}"/>
              </a:ext>
            </a:extLst>
          </p:cNvPr>
          <p:cNvSpPr>
            <a:spLocks noGrp="1"/>
          </p:cNvSpPr>
          <p:nvPr>
            <p:ph type="ftr" sz="quarter" idx="11"/>
          </p:nvPr>
        </p:nvSpPr>
        <p:spPr/>
        <p:txBody>
          <a:bodyPr/>
          <a:lstStyle/>
          <a:p>
            <a:endParaRPr lang="en-US" noProof="0" dirty="0"/>
          </a:p>
        </p:txBody>
      </p:sp>
      <p:sp>
        <p:nvSpPr>
          <p:cNvPr id="6" name="Espace réservé du numéro de diapositive 5">
            <a:extLst>
              <a:ext uri="{FF2B5EF4-FFF2-40B4-BE49-F238E27FC236}">
                <a16:creationId xmlns:a16="http://schemas.microsoft.com/office/drawing/2014/main" id="{547FD59C-0D0F-4F00-B17E-A49D35944208}"/>
              </a:ext>
            </a:extLst>
          </p:cNvPr>
          <p:cNvSpPr>
            <a:spLocks noGrp="1"/>
          </p:cNvSpPr>
          <p:nvPr>
            <p:ph type="sldNum" sz="quarter" idx="12"/>
          </p:nvPr>
        </p:nvSpPr>
        <p:spPr/>
        <p:txBody>
          <a:bodyPr/>
          <a:lstStyle/>
          <a:p>
            <a:fld id="{CB2B214D-8A87-443C-8B08-BBD68F3CBDC6}" type="slidenum">
              <a:rPr lang="en-US" noProof="0" smtClean="0"/>
              <a:t>‹N°›</a:t>
            </a:fld>
            <a:endParaRPr lang="en-US" noProof="0" dirty="0"/>
          </a:p>
        </p:txBody>
      </p:sp>
    </p:spTree>
    <p:extLst>
      <p:ext uri="{BB962C8B-B14F-4D97-AF65-F5344CB8AC3E}">
        <p14:creationId xmlns:p14="http://schemas.microsoft.com/office/powerpoint/2010/main" val="903387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84255E-EE61-4782-B2DB-200F10B41EA2}"/>
              </a:ext>
            </a:extLst>
          </p:cNvPr>
          <p:cNvSpPr>
            <a:spLocks noGrp="1"/>
          </p:cNvSpPr>
          <p:nvPr>
            <p:ph type="title"/>
          </p:nvPr>
        </p:nvSpPr>
        <p:spPr>
          <a:xfrm>
            <a:off x="831850" y="1709738"/>
            <a:ext cx="10515600" cy="2852737"/>
          </a:xfrm>
        </p:spPr>
        <p:txBody>
          <a:bodyPr anchor="b">
            <a:normAutofit/>
          </a:bodyPr>
          <a:lstStyle>
            <a:lvl1pPr>
              <a:defRPr sz="5400" b="1"/>
            </a:lvl1pPr>
          </a:lstStyle>
          <a:p>
            <a:r>
              <a:rPr lang="en-US" noProof="0" dirty="0" err="1"/>
              <a:t>Modifiez</a:t>
            </a:r>
            <a:r>
              <a:rPr lang="en-US" noProof="0" dirty="0"/>
              <a:t> le style du </a:t>
            </a:r>
            <a:r>
              <a:rPr lang="en-US" noProof="0" dirty="0" err="1"/>
              <a:t>titre</a:t>
            </a:r>
            <a:endParaRPr lang="en-US" noProof="0" dirty="0"/>
          </a:p>
        </p:txBody>
      </p:sp>
      <p:sp>
        <p:nvSpPr>
          <p:cNvPr id="3" name="Espace réservé du texte 2">
            <a:extLst>
              <a:ext uri="{FF2B5EF4-FFF2-40B4-BE49-F238E27FC236}">
                <a16:creationId xmlns:a16="http://schemas.microsoft.com/office/drawing/2014/main" id="{71EBDF23-3312-4D70-B056-DDDD32D15199}"/>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dirty="0"/>
              <a:t>Modifier les styles du </a:t>
            </a:r>
            <a:r>
              <a:rPr lang="en-US" noProof="0" dirty="0" err="1"/>
              <a:t>texte</a:t>
            </a:r>
            <a:r>
              <a:rPr lang="en-US" noProof="0" dirty="0"/>
              <a:t> du masque</a:t>
            </a:r>
          </a:p>
        </p:txBody>
      </p:sp>
      <p:sp>
        <p:nvSpPr>
          <p:cNvPr id="4" name="Espace réservé de la date 3">
            <a:extLst>
              <a:ext uri="{FF2B5EF4-FFF2-40B4-BE49-F238E27FC236}">
                <a16:creationId xmlns:a16="http://schemas.microsoft.com/office/drawing/2014/main" id="{5C2FE0F3-5522-4ADC-A0A5-E9B421443FBD}"/>
              </a:ext>
            </a:extLst>
          </p:cNvPr>
          <p:cNvSpPr>
            <a:spLocks noGrp="1"/>
          </p:cNvSpPr>
          <p:nvPr>
            <p:ph type="dt" sz="half" idx="10"/>
          </p:nvPr>
        </p:nvSpPr>
        <p:spPr/>
        <p:txBody>
          <a:bodyPr/>
          <a:lstStyle/>
          <a:p>
            <a:fld id="{C9AAAA8E-7501-47A7-B225-7AD486BA708D}" type="datetimeFigureOut">
              <a:rPr lang="en-US" noProof="0" smtClean="0"/>
              <a:t>1/26/2024</a:t>
            </a:fld>
            <a:endParaRPr lang="en-US" noProof="0" dirty="0"/>
          </a:p>
        </p:txBody>
      </p:sp>
      <p:sp>
        <p:nvSpPr>
          <p:cNvPr id="5" name="Espace réservé du pied de page 4">
            <a:extLst>
              <a:ext uri="{FF2B5EF4-FFF2-40B4-BE49-F238E27FC236}">
                <a16:creationId xmlns:a16="http://schemas.microsoft.com/office/drawing/2014/main" id="{BD9B0902-0F24-47C9-A632-183E9F98903B}"/>
              </a:ext>
            </a:extLst>
          </p:cNvPr>
          <p:cNvSpPr>
            <a:spLocks noGrp="1"/>
          </p:cNvSpPr>
          <p:nvPr>
            <p:ph type="ftr" sz="quarter" idx="11"/>
          </p:nvPr>
        </p:nvSpPr>
        <p:spPr/>
        <p:txBody>
          <a:bodyPr/>
          <a:lstStyle/>
          <a:p>
            <a:endParaRPr lang="en-US" noProof="0" dirty="0"/>
          </a:p>
        </p:txBody>
      </p:sp>
      <p:sp>
        <p:nvSpPr>
          <p:cNvPr id="6" name="Espace réservé du numéro de diapositive 5">
            <a:extLst>
              <a:ext uri="{FF2B5EF4-FFF2-40B4-BE49-F238E27FC236}">
                <a16:creationId xmlns:a16="http://schemas.microsoft.com/office/drawing/2014/main" id="{309E96E7-1D0F-4474-A209-E8904D06FF17}"/>
              </a:ext>
            </a:extLst>
          </p:cNvPr>
          <p:cNvSpPr>
            <a:spLocks noGrp="1"/>
          </p:cNvSpPr>
          <p:nvPr>
            <p:ph type="sldNum" sz="quarter" idx="12"/>
          </p:nvPr>
        </p:nvSpPr>
        <p:spPr/>
        <p:txBody>
          <a:bodyPr/>
          <a:lstStyle/>
          <a:p>
            <a:fld id="{CB2B214D-8A87-443C-8B08-BBD68F3CBDC6}" type="slidenum">
              <a:rPr lang="en-US" noProof="0" smtClean="0"/>
              <a:t>‹N°›</a:t>
            </a:fld>
            <a:endParaRPr lang="en-US" noProof="0" dirty="0"/>
          </a:p>
        </p:txBody>
      </p:sp>
    </p:spTree>
    <p:extLst>
      <p:ext uri="{BB962C8B-B14F-4D97-AF65-F5344CB8AC3E}">
        <p14:creationId xmlns:p14="http://schemas.microsoft.com/office/powerpoint/2010/main" val="986991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49C3C7-FF13-4F04-B4EF-984DC4EA6D22}"/>
              </a:ext>
            </a:extLst>
          </p:cNvPr>
          <p:cNvSpPr>
            <a:spLocks noGrp="1"/>
          </p:cNvSpPr>
          <p:nvPr>
            <p:ph type="title" hasCustomPrompt="1"/>
          </p:nvPr>
        </p:nvSpPr>
        <p:spPr>
          <a:xfrm>
            <a:off x="142875" y="136526"/>
            <a:ext cx="11915775" cy="544512"/>
          </a:xfrm>
        </p:spPr>
        <p:txBody>
          <a:bodyPr/>
          <a:lstStyle>
            <a:lvl1pPr>
              <a:defRPr/>
            </a:lvl1pPr>
          </a:lstStyle>
          <a:p>
            <a:r>
              <a:rPr lang="en-US" noProof="0" dirty="0" err="1"/>
              <a:t>Modifiez</a:t>
            </a:r>
            <a:r>
              <a:rPr lang="en-US" noProof="0" dirty="0"/>
              <a:t> le style du </a:t>
            </a:r>
            <a:r>
              <a:rPr lang="en-US" noProof="0" dirty="0" err="1"/>
              <a:t>titre</a:t>
            </a:r>
            <a:r>
              <a:rPr lang="en-US" noProof="0" dirty="0"/>
              <a:t>	</a:t>
            </a:r>
          </a:p>
        </p:txBody>
      </p:sp>
      <p:sp>
        <p:nvSpPr>
          <p:cNvPr id="3" name="Espace réservé du contenu 2">
            <a:extLst>
              <a:ext uri="{FF2B5EF4-FFF2-40B4-BE49-F238E27FC236}">
                <a16:creationId xmlns:a16="http://schemas.microsoft.com/office/drawing/2014/main" id="{8CC5123F-F076-45D9-8479-8D0DD2E1FB57}"/>
              </a:ext>
            </a:extLst>
          </p:cNvPr>
          <p:cNvSpPr>
            <a:spLocks noGrp="1"/>
          </p:cNvSpPr>
          <p:nvPr>
            <p:ph sz="half" idx="1" hasCustomPrompt="1"/>
          </p:nvPr>
        </p:nvSpPr>
        <p:spPr>
          <a:xfrm>
            <a:off x="142875" y="860425"/>
            <a:ext cx="5181600" cy="5316538"/>
          </a:xfrm>
        </p:spPr>
        <p:txBody>
          <a:bodyPr/>
          <a:lstStyle/>
          <a:p>
            <a:pPr lvl="0"/>
            <a:r>
              <a:rPr lang="en-US" noProof="0" dirty="0"/>
              <a:t>Modifier les styles du </a:t>
            </a:r>
            <a:r>
              <a:rPr lang="en-US" noProof="0" dirty="0" err="1"/>
              <a:t>texte</a:t>
            </a:r>
            <a:r>
              <a:rPr lang="en-US" noProof="0" dirty="0"/>
              <a:t> du masque</a:t>
            </a:r>
          </a:p>
          <a:p>
            <a:pPr lvl="1"/>
            <a:r>
              <a:rPr lang="en-US" noProof="0" dirty="0" err="1"/>
              <a:t>Deuxième</a:t>
            </a:r>
            <a:r>
              <a:rPr lang="en-US" noProof="0" dirty="0"/>
              <a:t>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a:p>
            <a:pPr lvl="3"/>
            <a:r>
              <a:rPr lang="en-US" noProof="0" dirty="0" err="1"/>
              <a:t>Quatrième</a:t>
            </a:r>
            <a:r>
              <a:rPr lang="en-US" noProof="0" dirty="0"/>
              <a:t> </a:t>
            </a:r>
            <a:r>
              <a:rPr lang="en-US" noProof="0" dirty="0" err="1"/>
              <a:t>niveau</a:t>
            </a:r>
            <a:endParaRPr lang="en-US" noProof="0" dirty="0"/>
          </a:p>
          <a:p>
            <a:pPr lvl="4"/>
            <a:r>
              <a:rPr lang="en-US" noProof="0" dirty="0" err="1"/>
              <a:t>Cinquième</a:t>
            </a:r>
            <a:r>
              <a:rPr lang="en-US" noProof="0" dirty="0"/>
              <a:t> </a:t>
            </a:r>
            <a:r>
              <a:rPr lang="en-US" noProof="0" dirty="0" err="1"/>
              <a:t>niveau</a:t>
            </a:r>
            <a:endParaRPr lang="en-US" noProof="0" dirty="0"/>
          </a:p>
        </p:txBody>
      </p:sp>
      <p:sp>
        <p:nvSpPr>
          <p:cNvPr id="4" name="Espace réservé du contenu 3">
            <a:extLst>
              <a:ext uri="{FF2B5EF4-FFF2-40B4-BE49-F238E27FC236}">
                <a16:creationId xmlns:a16="http://schemas.microsoft.com/office/drawing/2014/main" id="{23467BF8-D26B-43A6-A0F2-422E5B77C7D4}"/>
              </a:ext>
            </a:extLst>
          </p:cNvPr>
          <p:cNvSpPr>
            <a:spLocks noGrp="1"/>
          </p:cNvSpPr>
          <p:nvPr>
            <p:ph sz="half" idx="2" hasCustomPrompt="1"/>
          </p:nvPr>
        </p:nvSpPr>
        <p:spPr>
          <a:xfrm>
            <a:off x="6172200" y="860425"/>
            <a:ext cx="5886450" cy="5316538"/>
          </a:xfrm>
        </p:spPr>
        <p:txBody>
          <a:bodyPr/>
          <a:lstStyle/>
          <a:p>
            <a:pPr lvl="0"/>
            <a:r>
              <a:rPr lang="en-US" noProof="0" dirty="0"/>
              <a:t>Modifier les styles du </a:t>
            </a:r>
            <a:r>
              <a:rPr lang="en-US" noProof="0" dirty="0" err="1"/>
              <a:t>texte</a:t>
            </a:r>
            <a:r>
              <a:rPr lang="en-US" noProof="0" dirty="0"/>
              <a:t> du masque</a:t>
            </a:r>
          </a:p>
          <a:p>
            <a:pPr lvl="1"/>
            <a:r>
              <a:rPr lang="en-US" noProof="0" dirty="0" err="1"/>
              <a:t>Deuxième</a:t>
            </a:r>
            <a:r>
              <a:rPr lang="en-US" noProof="0" dirty="0"/>
              <a:t>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a:p>
            <a:pPr lvl="3"/>
            <a:r>
              <a:rPr lang="en-US" noProof="0" dirty="0" err="1"/>
              <a:t>Quatrième</a:t>
            </a:r>
            <a:r>
              <a:rPr lang="en-US" noProof="0" dirty="0"/>
              <a:t> </a:t>
            </a:r>
            <a:r>
              <a:rPr lang="en-US" noProof="0" dirty="0" err="1"/>
              <a:t>niveau</a:t>
            </a:r>
            <a:endParaRPr lang="en-US" noProof="0" dirty="0"/>
          </a:p>
          <a:p>
            <a:pPr lvl="4"/>
            <a:r>
              <a:rPr lang="en-US" noProof="0" dirty="0" err="1"/>
              <a:t>Cinquième</a:t>
            </a:r>
            <a:r>
              <a:rPr lang="en-US" noProof="0" dirty="0"/>
              <a:t> </a:t>
            </a:r>
            <a:r>
              <a:rPr lang="en-US" noProof="0" dirty="0" err="1"/>
              <a:t>niveau</a:t>
            </a:r>
            <a:endParaRPr lang="en-US" noProof="0" dirty="0"/>
          </a:p>
        </p:txBody>
      </p:sp>
      <p:sp>
        <p:nvSpPr>
          <p:cNvPr id="5" name="Espace réservé de la date 4">
            <a:extLst>
              <a:ext uri="{FF2B5EF4-FFF2-40B4-BE49-F238E27FC236}">
                <a16:creationId xmlns:a16="http://schemas.microsoft.com/office/drawing/2014/main" id="{67D6209D-0150-46B3-B9F7-D778EC031BE3}"/>
              </a:ext>
            </a:extLst>
          </p:cNvPr>
          <p:cNvSpPr>
            <a:spLocks noGrp="1"/>
          </p:cNvSpPr>
          <p:nvPr>
            <p:ph type="dt" sz="half" idx="10"/>
          </p:nvPr>
        </p:nvSpPr>
        <p:spPr/>
        <p:txBody>
          <a:bodyPr/>
          <a:lstStyle/>
          <a:p>
            <a:fld id="{C9AAAA8E-7501-47A7-B225-7AD486BA708D}" type="datetimeFigureOut">
              <a:rPr lang="en-US" noProof="0" smtClean="0"/>
              <a:t>1/26/2024</a:t>
            </a:fld>
            <a:endParaRPr lang="en-US" noProof="0" dirty="0"/>
          </a:p>
        </p:txBody>
      </p:sp>
      <p:sp>
        <p:nvSpPr>
          <p:cNvPr id="6" name="Espace réservé du pied de page 5">
            <a:extLst>
              <a:ext uri="{FF2B5EF4-FFF2-40B4-BE49-F238E27FC236}">
                <a16:creationId xmlns:a16="http://schemas.microsoft.com/office/drawing/2014/main" id="{BD29BAB3-0BB2-498E-A41E-4E5DC5E23B3E}"/>
              </a:ext>
            </a:extLst>
          </p:cNvPr>
          <p:cNvSpPr>
            <a:spLocks noGrp="1"/>
          </p:cNvSpPr>
          <p:nvPr>
            <p:ph type="ftr" sz="quarter" idx="11"/>
          </p:nvPr>
        </p:nvSpPr>
        <p:spPr/>
        <p:txBody>
          <a:bodyPr/>
          <a:lstStyle/>
          <a:p>
            <a:endParaRPr lang="en-US" noProof="0" dirty="0"/>
          </a:p>
        </p:txBody>
      </p:sp>
      <p:sp>
        <p:nvSpPr>
          <p:cNvPr id="7" name="Espace réservé du numéro de diapositive 6">
            <a:extLst>
              <a:ext uri="{FF2B5EF4-FFF2-40B4-BE49-F238E27FC236}">
                <a16:creationId xmlns:a16="http://schemas.microsoft.com/office/drawing/2014/main" id="{9A522DA9-726B-4ECE-9E3D-1F8D20C8E2BD}"/>
              </a:ext>
            </a:extLst>
          </p:cNvPr>
          <p:cNvSpPr>
            <a:spLocks noGrp="1"/>
          </p:cNvSpPr>
          <p:nvPr>
            <p:ph type="sldNum" sz="quarter" idx="12"/>
          </p:nvPr>
        </p:nvSpPr>
        <p:spPr/>
        <p:txBody>
          <a:bodyPr/>
          <a:lstStyle/>
          <a:p>
            <a:fld id="{CB2B214D-8A87-443C-8B08-BBD68F3CBDC6}" type="slidenum">
              <a:rPr lang="en-US" noProof="0" smtClean="0"/>
              <a:t>‹N°›</a:t>
            </a:fld>
            <a:endParaRPr lang="en-US" noProof="0" dirty="0"/>
          </a:p>
        </p:txBody>
      </p:sp>
    </p:spTree>
    <p:extLst>
      <p:ext uri="{BB962C8B-B14F-4D97-AF65-F5344CB8AC3E}">
        <p14:creationId xmlns:p14="http://schemas.microsoft.com/office/powerpoint/2010/main" val="3481114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B065AD-6D3F-43D3-8DE8-3F29E232B79E}"/>
              </a:ext>
            </a:extLst>
          </p:cNvPr>
          <p:cNvSpPr>
            <a:spLocks noGrp="1"/>
          </p:cNvSpPr>
          <p:nvPr>
            <p:ph type="title" hasCustomPrompt="1"/>
          </p:nvPr>
        </p:nvSpPr>
        <p:spPr>
          <a:xfrm>
            <a:off x="145773" y="136525"/>
            <a:ext cx="11953461" cy="593727"/>
          </a:xfrm>
        </p:spPr>
        <p:txBody>
          <a:bodyPr/>
          <a:lstStyle>
            <a:lvl1pPr>
              <a:defRPr/>
            </a:lvl1pPr>
          </a:lstStyle>
          <a:p>
            <a:r>
              <a:rPr lang="en-US" noProof="0" dirty="0" err="1"/>
              <a:t>Modifiez</a:t>
            </a:r>
            <a:r>
              <a:rPr lang="en-US" noProof="0" dirty="0"/>
              <a:t> le style du </a:t>
            </a:r>
            <a:r>
              <a:rPr lang="en-US" noProof="0" dirty="0" err="1"/>
              <a:t>titre</a:t>
            </a:r>
            <a:r>
              <a:rPr lang="en-US" noProof="0" dirty="0"/>
              <a:t>	</a:t>
            </a:r>
          </a:p>
        </p:txBody>
      </p:sp>
      <p:sp>
        <p:nvSpPr>
          <p:cNvPr id="3" name="Espace réservé du texte 2">
            <a:extLst>
              <a:ext uri="{FF2B5EF4-FFF2-40B4-BE49-F238E27FC236}">
                <a16:creationId xmlns:a16="http://schemas.microsoft.com/office/drawing/2014/main" id="{16E0266F-5976-46F3-A286-525B47EA5232}"/>
              </a:ext>
            </a:extLst>
          </p:cNvPr>
          <p:cNvSpPr>
            <a:spLocks noGrp="1"/>
          </p:cNvSpPr>
          <p:nvPr>
            <p:ph type="body" idx="1" hasCustomPrompt="1"/>
          </p:nvPr>
        </p:nvSpPr>
        <p:spPr>
          <a:xfrm>
            <a:off x="145774" y="925785"/>
            <a:ext cx="58518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Modifier les styles du </a:t>
            </a:r>
            <a:r>
              <a:rPr lang="en-US" noProof="0" dirty="0" err="1"/>
              <a:t>texte</a:t>
            </a:r>
            <a:r>
              <a:rPr lang="en-US" noProof="0" dirty="0"/>
              <a:t> du masque</a:t>
            </a:r>
          </a:p>
        </p:txBody>
      </p:sp>
      <p:sp>
        <p:nvSpPr>
          <p:cNvPr id="4" name="Espace réservé du contenu 3">
            <a:extLst>
              <a:ext uri="{FF2B5EF4-FFF2-40B4-BE49-F238E27FC236}">
                <a16:creationId xmlns:a16="http://schemas.microsoft.com/office/drawing/2014/main" id="{17FD69C4-DB85-4D5D-A601-93979C070E94}"/>
              </a:ext>
            </a:extLst>
          </p:cNvPr>
          <p:cNvSpPr>
            <a:spLocks noGrp="1"/>
          </p:cNvSpPr>
          <p:nvPr>
            <p:ph sz="half" idx="2" hasCustomPrompt="1"/>
          </p:nvPr>
        </p:nvSpPr>
        <p:spPr>
          <a:xfrm>
            <a:off x="145774" y="1749697"/>
            <a:ext cx="5851802" cy="4386060"/>
          </a:xfrm>
        </p:spPr>
        <p:txBody>
          <a:bodyPr/>
          <a:lstStyle/>
          <a:p>
            <a:pPr lvl="0"/>
            <a:r>
              <a:rPr lang="en-US" noProof="0" dirty="0"/>
              <a:t>Modifier les styles du </a:t>
            </a:r>
            <a:r>
              <a:rPr lang="en-US" noProof="0" dirty="0" err="1"/>
              <a:t>texte</a:t>
            </a:r>
            <a:r>
              <a:rPr lang="en-US" noProof="0" dirty="0"/>
              <a:t> du masque</a:t>
            </a:r>
          </a:p>
          <a:p>
            <a:pPr lvl="1"/>
            <a:r>
              <a:rPr lang="en-US" noProof="0" dirty="0" err="1"/>
              <a:t>Deuxième</a:t>
            </a:r>
            <a:r>
              <a:rPr lang="en-US" noProof="0" dirty="0"/>
              <a:t>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a:p>
            <a:pPr lvl="3"/>
            <a:r>
              <a:rPr lang="en-US" noProof="0" dirty="0" err="1"/>
              <a:t>Quatrième</a:t>
            </a:r>
            <a:r>
              <a:rPr lang="en-US" noProof="0" dirty="0"/>
              <a:t> </a:t>
            </a:r>
            <a:r>
              <a:rPr lang="en-US" noProof="0" dirty="0" err="1"/>
              <a:t>niveau</a:t>
            </a:r>
            <a:endParaRPr lang="en-US" noProof="0" dirty="0"/>
          </a:p>
          <a:p>
            <a:pPr lvl="4"/>
            <a:r>
              <a:rPr lang="en-US" noProof="0" dirty="0" err="1"/>
              <a:t>Cinquième</a:t>
            </a:r>
            <a:r>
              <a:rPr lang="en-US" noProof="0" dirty="0"/>
              <a:t> </a:t>
            </a:r>
            <a:r>
              <a:rPr lang="en-US" noProof="0" dirty="0" err="1"/>
              <a:t>niveau</a:t>
            </a:r>
            <a:endParaRPr lang="en-US" noProof="0" dirty="0"/>
          </a:p>
        </p:txBody>
      </p:sp>
      <p:sp>
        <p:nvSpPr>
          <p:cNvPr id="5" name="Espace réservé du texte 4">
            <a:extLst>
              <a:ext uri="{FF2B5EF4-FFF2-40B4-BE49-F238E27FC236}">
                <a16:creationId xmlns:a16="http://schemas.microsoft.com/office/drawing/2014/main" id="{D40199BB-C1C4-4D8D-921F-97DFFBB60E1B}"/>
              </a:ext>
            </a:extLst>
          </p:cNvPr>
          <p:cNvSpPr>
            <a:spLocks noGrp="1"/>
          </p:cNvSpPr>
          <p:nvPr>
            <p:ph type="body" sz="quarter" idx="3" hasCustomPrompt="1"/>
          </p:nvPr>
        </p:nvSpPr>
        <p:spPr>
          <a:xfrm>
            <a:off x="6172200" y="925785"/>
            <a:ext cx="592703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Modifier les styles du </a:t>
            </a:r>
            <a:r>
              <a:rPr lang="en-US" noProof="0" dirty="0" err="1"/>
              <a:t>texte</a:t>
            </a:r>
            <a:r>
              <a:rPr lang="en-US" noProof="0" dirty="0"/>
              <a:t> du masque</a:t>
            </a:r>
          </a:p>
        </p:txBody>
      </p:sp>
      <p:sp>
        <p:nvSpPr>
          <p:cNvPr id="6" name="Espace réservé du contenu 5">
            <a:extLst>
              <a:ext uri="{FF2B5EF4-FFF2-40B4-BE49-F238E27FC236}">
                <a16:creationId xmlns:a16="http://schemas.microsoft.com/office/drawing/2014/main" id="{8AC63358-E620-4088-B1C3-3725B65BDCD1}"/>
              </a:ext>
            </a:extLst>
          </p:cNvPr>
          <p:cNvSpPr>
            <a:spLocks noGrp="1"/>
          </p:cNvSpPr>
          <p:nvPr>
            <p:ph sz="quarter" idx="4" hasCustomPrompt="1"/>
          </p:nvPr>
        </p:nvSpPr>
        <p:spPr>
          <a:xfrm>
            <a:off x="6172200" y="1749697"/>
            <a:ext cx="5927034" cy="4386060"/>
          </a:xfrm>
        </p:spPr>
        <p:txBody>
          <a:bodyPr/>
          <a:lstStyle/>
          <a:p>
            <a:pPr lvl="0"/>
            <a:r>
              <a:rPr lang="en-US" noProof="0" dirty="0"/>
              <a:t>Modifier les styles du </a:t>
            </a:r>
            <a:r>
              <a:rPr lang="en-US" noProof="0" dirty="0" err="1"/>
              <a:t>texte</a:t>
            </a:r>
            <a:r>
              <a:rPr lang="en-US" noProof="0" dirty="0"/>
              <a:t> du masque</a:t>
            </a:r>
          </a:p>
          <a:p>
            <a:pPr lvl="1"/>
            <a:r>
              <a:rPr lang="en-US" noProof="0" dirty="0" err="1"/>
              <a:t>Deuxième</a:t>
            </a:r>
            <a:r>
              <a:rPr lang="en-US" noProof="0" dirty="0"/>
              <a:t>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a:p>
            <a:pPr lvl="3"/>
            <a:r>
              <a:rPr lang="en-US" noProof="0" dirty="0" err="1"/>
              <a:t>Quatrième</a:t>
            </a:r>
            <a:r>
              <a:rPr lang="en-US" noProof="0" dirty="0"/>
              <a:t> </a:t>
            </a:r>
            <a:r>
              <a:rPr lang="en-US" noProof="0" dirty="0" err="1"/>
              <a:t>niveau</a:t>
            </a:r>
            <a:endParaRPr lang="en-US" noProof="0" dirty="0"/>
          </a:p>
          <a:p>
            <a:pPr lvl="4"/>
            <a:r>
              <a:rPr lang="en-US" noProof="0" dirty="0" err="1"/>
              <a:t>Cinquième</a:t>
            </a:r>
            <a:r>
              <a:rPr lang="en-US" noProof="0" dirty="0"/>
              <a:t> </a:t>
            </a:r>
            <a:r>
              <a:rPr lang="en-US" noProof="0" dirty="0" err="1"/>
              <a:t>niveau</a:t>
            </a:r>
            <a:endParaRPr lang="en-US" noProof="0" dirty="0"/>
          </a:p>
        </p:txBody>
      </p:sp>
      <p:sp>
        <p:nvSpPr>
          <p:cNvPr id="7" name="Espace réservé de la date 6">
            <a:extLst>
              <a:ext uri="{FF2B5EF4-FFF2-40B4-BE49-F238E27FC236}">
                <a16:creationId xmlns:a16="http://schemas.microsoft.com/office/drawing/2014/main" id="{4773E05A-6A0F-49AB-BE71-3610D49A57D1}"/>
              </a:ext>
            </a:extLst>
          </p:cNvPr>
          <p:cNvSpPr>
            <a:spLocks noGrp="1"/>
          </p:cNvSpPr>
          <p:nvPr>
            <p:ph type="dt" sz="half" idx="10"/>
          </p:nvPr>
        </p:nvSpPr>
        <p:spPr/>
        <p:txBody>
          <a:bodyPr/>
          <a:lstStyle/>
          <a:p>
            <a:fld id="{C9AAAA8E-7501-47A7-B225-7AD486BA708D}" type="datetimeFigureOut">
              <a:rPr lang="en-US" noProof="0" smtClean="0"/>
              <a:t>1/26/2024</a:t>
            </a:fld>
            <a:endParaRPr lang="en-US" noProof="0" dirty="0"/>
          </a:p>
        </p:txBody>
      </p:sp>
      <p:sp>
        <p:nvSpPr>
          <p:cNvPr id="8" name="Espace réservé du pied de page 7">
            <a:extLst>
              <a:ext uri="{FF2B5EF4-FFF2-40B4-BE49-F238E27FC236}">
                <a16:creationId xmlns:a16="http://schemas.microsoft.com/office/drawing/2014/main" id="{F411E7CE-EC00-4FDB-91F9-B5F903FCF25A}"/>
              </a:ext>
            </a:extLst>
          </p:cNvPr>
          <p:cNvSpPr>
            <a:spLocks noGrp="1"/>
          </p:cNvSpPr>
          <p:nvPr>
            <p:ph type="ftr" sz="quarter" idx="11"/>
          </p:nvPr>
        </p:nvSpPr>
        <p:spPr/>
        <p:txBody>
          <a:bodyPr/>
          <a:lstStyle/>
          <a:p>
            <a:endParaRPr lang="en-US" noProof="0" dirty="0"/>
          </a:p>
        </p:txBody>
      </p:sp>
      <p:sp>
        <p:nvSpPr>
          <p:cNvPr id="9" name="Espace réservé du numéro de diapositive 8">
            <a:extLst>
              <a:ext uri="{FF2B5EF4-FFF2-40B4-BE49-F238E27FC236}">
                <a16:creationId xmlns:a16="http://schemas.microsoft.com/office/drawing/2014/main" id="{93D6D96F-63B2-4D0F-8FC4-42D842B54633}"/>
              </a:ext>
            </a:extLst>
          </p:cNvPr>
          <p:cNvSpPr>
            <a:spLocks noGrp="1"/>
          </p:cNvSpPr>
          <p:nvPr>
            <p:ph type="sldNum" sz="quarter" idx="12"/>
          </p:nvPr>
        </p:nvSpPr>
        <p:spPr/>
        <p:txBody>
          <a:bodyPr/>
          <a:lstStyle/>
          <a:p>
            <a:fld id="{CB2B214D-8A87-443C-8B08-BBD68F3CBDC6}" type="slidenum">
              <a:rPr lang="en-US" noProof="0" smtClean="0"/>
              <a:t>‹N°›</a:t>
            </a:fld>
            <a:endParaRPr lang="en-US" noProof="0" dirty="0"/>
          </a:p>
        </p:txBody>
      </p:sp>
    </p:spTree>
    <p:extLst>
      <p:ext uri="{BB962C8B-B14F-4D97-AF65-F5344CB8AC3E}">
        <p14:creationId xmlns:p14="http://schemas.microsoft.com/office/powerpoint/2010/main" val="3189807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A19D51-B8F3-4FCD-8BB9-E5CE45CEBC31}"/>
              </a:ext>
            </a:extLst>
          </p:cNvPr>
          <p:cNvSpPr>
            <a:spLocks noGrp="1"/>
          </p:cNvSpPr>
          <p:nvPr>
            <p:ph type="title" hasCustomPrompt="1"/>
          </p:nvPr>
        </p:nvSpPr>
        <p:spPr>
          <a:xfrm>
            <a:off x="123825" y="136525"/>
            <a:ext cx="11925300" cy="511175"/>
          </a:xfrm>
        </p:spPr>
        <p:txBody>
          <a:bodyPr/>
          <a:lstStyle>
            <a:lvl1pPr>
              <a:defRPr/>
            </a:lvl1pPr>
          </a:lstStyle>
          <a:p>
            <a:r>
              <a:rPr lang="en-US" noProof="0" dirty="0" err="1"/>
              <a:t>Modifiez</a:t>
            </a:r>
            <a:r>
              <a:rPr lang="en-US" noProof="0" dirty="0"/>
              <a:t> le style du </a:t>
            </a:r>
            <a:r>
              <a:rPr lang="en-US" noProof="0" dirty="0" err="1"/>
              <a:t>titre</a:t>
            </a:r>
            <a:r>
              <a:rPr lang="en-US" noProof="0" dirty="0"/>
              <a:t>	</a:t>
            </a:r>
          </a:p>
        </p:txBody>
      </p:sp>
      <p:sp>
        <p:nvSpPr>
          <p:cNvPr id="3" name="Espace réservé de la date 2">
            <a:extLst>
              <a:ext uri="{FF2B5EF4-FFF2-40B4-BE49-F238E27FC236}">
                <a16:creationId xmlns:a16="http://schemas.microsoft.com/office/drawing/2014/main" id="{8AFED5C4-4C45-4279-849B-81C8FF2197FE}"/>
              </a:ext>
            </a:extLst>
          </p:cNvPr>
          <p:cNvSpPr>
            <a:spLocks noGrp="1"/>
          </p:cNvSpPr>
          <p:nvPr>
            <p:ph type="dt" sz="half" idx="10"/>
          </p:nvPr>
        </p:nvSpPr>
        <p:spPr/>
        <p:txBody>
          <a:bodyPr/>
          <a:lstStyle/>
          <a:p>
            <a:fld id="{C9AAAA8E-7501-47A7-B225-7AD486BA708D}" type="datetimeFigureOut">
              <a:rPr lang="en-US" noProof="0" smtClean="0"/>
              <a:t>1/26/2024</a:t>
            </a:fld>
            <a:endParaRPr lang="en-US" noProof="0" dirty="0"/>
          </a:p>
        </p:txBody>
      </p:sp>
      <p:sp>
        <p:nvSpPr>
          <p:cNvPr id="4" name="Espace réservé du pied de page 3">
            <a:extLst>
              <a:ext uri="{FF2B5EF4-FFF2-40B4-BE49-F238E27FC236}">
                <a16:creationId xmlns:a16="http://schemas.microsoft.com/office/drawing/2014/main" id="{A3AFC307-1864-42F3-A743-B501DFFED201}"/>
              </a:ext>
            </a:extLst>
          </p:cNvPr>
          <p:cNvSpPr>
            <a:spLocks noGrp="1"/>
          </p:cNvSpPr>
          <p:nvPr>
            <p:ph type="ftr" sz="quarter" idx="11"/>
          </p:nvPr>
        </p:nvSpPr>
        <p:spPr/>
        <p:txBody>
          <a:bodyPr/>
          <a:lstStyle/>
          <a:p>
            <a:endParaRPr lang="en-US" noProof="0" dirty="0"/>
          </a:p>
        </p:txBody>
      </p:sp>
      <p:sp>
        <p:nvSpPr>
          <p:cNvPr id="5" name="Espace réservé du numéro de diapositive 4">
            <a:extLst>
              <a:ext uri="{FF2B5EF4-FFF2-40B4-BE49-F238E27FC236}">
                <a16:creationId xmlns:a16="http://schemas.microsoft.com/office/drawing/2014/main" id="{221DFD17-A629-4CA7-ABD5-C0EAB1E005E2}"/>
              </a:ext>
            </a:extLst>
          </p:cNvPr>
          <p:cNvSpPr>
            <a:spLocks noGrp="1"/>
          </p:cNvSpPr>
          <p:nvPr>
            <p:ph type="sldNum" sz="quarter" idx="12"/>
          </p:nvPr>
        </p:nvSpPr>
        <p:spPr/>
        <p:txBody>
          <a:bodyPr/>
          <a:lstStyle/>
          <a:p>
            <a:fld id="{CB2B214D-8A87-443C-8B08-BBD68F3CBDC6}" type="slidenum">
              <a:rPr lang="en-US" noProof="0" smtClean="0"/>
              <a:t>‹N°›</a:t>
            </a:fld>
            <a:endParaRPr lang="en-US" noProof="0" dirty="0"/>
          </a:p>
        </p:txBody>
      </p:sp>
    </p:spTree>
    <p:extLst>
      <p:ext uri="{BB962C8B-B14F-4D97-AF65-F5344CB8AC3E}">
        <p14:creationId xmlns:p14="http://schemas.microsoft.com/office/powerpoint/2010/main" val="33097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C7218E0-0B32-4AFB-859C-6806DFAA3800}"/>
              </a:ext>
            </a:extLst>
          </p:cNvPr>
          <p:cNvSpPr>
            <a:spLocks noGrp="1"/>
          </p:cNvSpPr>
          <p:nvPr>
            <p:ph type="dt" sz="half" idx="10"/>
          </p:nvPr>
        </p:nvSpPr>
        <p:spPr/>
        <p:txBody>
          <a:bodyPr/>
          <a:lstStyle/>
          <a:p>
            <a:fld id="{C9AAAA8E-7501-47A7-B225-7AD486BA708D}" type="datetimeFigureOut">
              <a:rPr lang="en-US" noProof="0" smtClean="0"/>
              <a:t>1/26/2024</a:t>
            </a:fld>
            <a:endParaRPr lang="en-US" noProof="0" dirty="0"/>
          </a:p>
        </p:txBody>
      </p:sp>
      <p:sp>
        <p:nvSpPr>
          <p:cNvPr id="3" name="Espace réservé du pied de page 2">
            <a:extLst>
              <a:ext uri="{FF2B5EF4-FFF2-40B4-BE49-F238E27FC236}">
                <a16:creationId xmlns:a16="http://schemas.microsoft.com/office/drawing/2014/main" id="{FA1BB58F-4998-4854-86E2-64642FAF5EC6}"/>
              </a:ext>
            </a:extLst>
          </p:cNvPr>
          <p:cNvSpPr>
            <a:spLocks noGrp="1"/>
          </p:cNvSpPr>
          <p:nvPr>
            <p:ph type="ftr" sz="quarter" idx="11"/>
          </p:nvPr>
        </p:nvSpPr>
        <p:spPr/>
        <p:txBody>
          <a:bodyPr/>
          <a:lstStyle/>
          <a:p>
            <a:endParaRPr lang="en-US" noProof="0" dirty="0"/>
          </a:p>
        </p:txBody>
      </p:sp>
      <p:sp>
        <p:nvSpPr>
          <p:cNvPr id="4" name="Espace réservé du numéro de diapositive 3">
            <a:extLst>
              <a:ext uri="{FF2B5EF4-FFF2-40B4-BE49-F238E27FC236}">
                <a16:creationId xmlns:a16="http://schemas.microsoft.com/office/drawing/2014/main" id="{14F0555D-1F02-4675-B1A9-E66DC1DE4842}"/>
              </a:ext>
            </a:extLst>
          </p:cNvPr>
          <p:cNvSpPr>
            <a:spLocks noGrp="1"/>
          </p:cNvSpPr>
          <p:nvPr>
            <p:ph type="sldNum" sz="quarter" idx="12"/>
          </p:nvPr>
        </p:nvSpPr>
        <p:spPr/>
        <p:txBody>
          <a:bodyPr/>
          <a:lstStyle/>
          <a:p>
            <a:fld id="{CB2B214D-8A87-443C-8B08-BBD68F3CBDC6}" type="slidenum">
              <a:rPr lang="en-US" noProof="0" smtClean="0"/>
              <a:t>‹N°›</a:t>
            </a:fld>
            <a:endParaRPr lang="en-US" noProof="0" dirty="0"/>
          </a:p>
        </p:txBody>
      </p:sp>
    </p:spTree>
    <p:extLst>
      <p:ext uri="{BB962C8B-B14F-4D97-AF65-F5344CB8AC3E}">
        <p14:creationId xmlns:p14="http://schemas.microsoft.com/office/powerpoint/2010/main" val="1314941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398BE0-AFD1-4C76-ACD4-0E1CEED5A319}"/>
              </a:ext>
            </a:extLst>
          </p:cNvPr>
          <p:cNvSpPr>
            <a:spLocks noGrp="1"/>
          </p:cNvSpPr>
          <p:nvPr>
            <p:ph type="title" hasCustomPrompt="1"/>
          </p:nvPr>
        </p:nvSpPr>
        <p:spPr>
          <a:xfrm>
            <a:off x="839788" y="457200"/>
            <a:ext cx="3932237" cy="1600200"/>
          </a:xfrm>
        </p:spPr>
        <p:txBody>
          <a:bodyPr anchor="b"/>
          <a:lstStyle>
            <a:lvl1pPr>
              <a:defRPr sz="3200"/>
            </a:lvl1pPr>
          </a:lstStyle>
          <a:p>
            <a:r>
              <a:rPr lang="en-US" noProof="0" dirty="0" err="1"/>
              <a:t>Modifiez</a:t>
            </a:r>
            <a:r>
              <a:rPr lang="en-US" noProof="0" dirty="0"/>
              <a:t> le style du </a:t>
            </a:r>
            <a:r>
              <a:rPr lang="en-US" noProof="0" dirty="0" err="1"/>
              <a:t>titre</a:t>
            </a:r>
            <a:r>
              <a:rPr lang="en-US" noProof="0" dirty="0"/>
              <a:t>	</a:t>
            </a:r>
          </a:p>
        </p:txBody>
      </p:sp>
      <p:sp>
        <p:nvSpPr>
          <p:cNvPr id="3" name="Espace réservé du contenu 2">
            <a:extLst>
              <a:ext uri="{FF2B5EF4-FFF2-40B4-BE49-F238E27FC236}">
                <a16:creationId xmlns:a16="http://schemas.microsoft.com/office/drawing/2014/main" id="{AA701C91-EDE3-426B-8E25-DE50C8821EAB}"/>
              </a:ext>
            </a:extLst>
          </p:cNvPr>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Modifier les styles du texte du masque</a:t>
            </a:r>
          </a:p>
          <a:p>
            <a:pPr lvl="1"/>
            <a:r>
              <a:rPr lang="en-US" noProof="0"/>
              <a:t>Deuxième niveau</a:t>
            </a:r>
          </a:p>
          <a:p>
            <a:pPr lvl="2"/>
            <a:r>
              <a:rPr lang="en-US" noProof="0"/>
              <a:t>Troisième niveau</a:t>
            </a:r>
          </a:p>
          <a:p>
            <a:pPr lvl="3"/>
            <a:r>
              <a:rPr lang="en-US" noProof="0"/>
              <a:t>Quatrième niveau</a:t>
            </a:r>
          </a:p>
          <a:p>
            <a:pPr lvl="4"/>
            <a:r>
              <a:rPr lang="en-US" noProof="0"/>
              <a:t>Cinquième niveau</a:t>
            </a:r>
          </a:p>
        </p:txBody>
      </p:sp>
      <p:sp>
        <p:nvSpPr>
          <p:cNvPr id="4" name="Espace réservé du texte 3">
            <a:extLst>
              <a:ext uri="{FF2B5EF4-FFF2-40B4-BE49-F238E27FC236}">
                <a16:creationId xmlns:a16="http://schemas.microsoft.com/office/drawing/2014/main" id="{31B897EB-EF20-4BB1-BDE5-35D0B85FDE97}"/>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Modifier les styles du texte du masque</a:t>
            </a:r>
          </a:p>
        </p:txBody>
      </p:sp>
      <p:sp>
        <p:nvSpPr>
          <p:cNvPr id="5" name="Espace réservé de la date 4">
            <a:extLst>
              <a:ext uri="{FF2B5EF4-FFF2-40B4-BE49-F238E27FC236}">
                <a16:creationId xmlns:a16="http://schemas.microsoft.com/office/drawing/2014/main" id="{7FB0F00F-0C11-4018-B77F-B5FE35C13E46}"/>
              </a:ext>
            </a:extLst>
          </p:cNvPr>
          <p:cNvSpPr>
            <a:spLocks noGrp="1"/>
          </p:cNvSpPr>
          <p:nvPr>
            <p:ph type="dt" sz="half" idx="10"/>
          </p:nvPr>
        </p:nvSpPr>
        <p:spPr/>
        <p:txBody>
          <a:bodyPr/>
          <a:lstStyle/>
          <a:p>
            <a:fld id="{C9AAAA8E-7501-47A7-B225-7AD486BA708D}" type="datetimeFigureOut">
              <a:rPr lang="en-US" noProof="0" smtClean="0"/>
              <a:t>1/26/2024</a:t>
            </a:fld>
            <a:endParaRPr lang="en-US" noProof="0"/>
          </a:p>
        </p:txBody>
      </p:sp>
      <p:sp>
        <p:nvSpPr>
          <p:cNvPr id="6" name="Espace réservé du pied de page 5">
            <a:extLst>
              <a:ext uri="{FF2B5EF4-FFF2-40B4-BE49-F238E27FC236}">
                <a16:creationId xmlns:a16="http://schemas.microsoft.com/office/drawing/2014/main" id="{975456D3-842C-47A0-A7E9-B7D44B766CC3}"/>
              </a:ext>
            </a:extLst>
          </p:cNvPr>
          <p:cNvSpPr>
            <a:spLocks noGrp="1"/>
          </p:cNvSpPr>
          <p:nvPr>
            <p:ph type="ftr" sz="quarter" idx="11"/>
          </p:nvPr>
        </p:nvSpPr>
        <p:spPr/>
        <p:txBody>
          <a:bodyPr/>
          <a:lstStyle/>
          <a:p>
            <a:endParaRPr lang="en-US" noProof="0"/>
          </a:p>
        </p:txBody>
      </p:sp>
      <p:sp>
        <p:nvSpPr>
          <p:cNvPr id="7" name="Espace réservé du numéro de diapositive 6">
            <a:extLst>
              <a:ext uri="{FF2B5EF4-FFF2-40B4-BE49-F238E27FC236}">
                <a16:creationId xmlns:a16="http://schemas.microsoft.com/office/drawing/2014/main" id="{5AC7A718-3472-48B3-B53C-A5BAEF43F791}"/>
              </a:ext>
            </a:extLst>
          </p:cNvPr>
          <p:cNvSpPr>
            <a:spLocks noGrp="1"/>
          </p:cNvSpPr>
          <p:nvPr>
            <p:ph type="sldNum" sz="quarter" idx="12"/>
          </p:nvPr>
        </p:nvSpPr>
        <p:spPr/>
        <p:txBody>
          <a:bodyPr/>
          <a:lstStyle/>
          <a:p>
            <a:fld id="{CB2B214D-8A87-443C-8B08-BBD68F3CBDC6}" type="slidenum">
              <a:rPr lang="en-US" noProof="0" smtClean="0"/>
              <a:t>‹N°›</a:t>
            </a:fld>
            <a:endParaRPr lang="en-US" noProof="0"/>
          </a:p>
        </p:txBody>
      </p:sp>
    </p:spTree>
    <p:extLst>
      <p:ext uri="{BB962C8B-B14F-4D97-AF65-F5344CB8AC3E}">
        <p14:creationId xmlns:p14="http://schemas.microsoft.com/office/powerpoint/2010/main" val="899523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63C4F8-0AA6-4231-930F-5DD785B2194B}"/>
              </a:ext>
            </a:extLst>
          </p:cNvPr>
          <p:cNvSpPr>
            <a:spLocks noGrp="1"/>
          </p:cNvSpPr>
          <p:nvPr>
            <p:ph type="title" hasCustomPrompt="1"/>
          </p:nvPr>
        </p:nvSpPr>
        <p:spPr>
          <a:xfrm>
            <a:off x="839788" y="457200"/>
            <a:ext cx="3932237" cy="1600200"/>
          </a:xfrm>
        </p:spPr>
        <p:txBody>
          <a:bodyPr anchor="b"/>
          <a:lstStyle>
            <a:lvl1pPr>
              <a:defRPr sz="3200"/>
            </a:lvl1pPr>
          </a:lstStyle>
          <a:p>
            <a:r>
              <a:rPr lang="en-US" noProof="0" dirty="0" err="1"/>
              <a:t>Modifiez</a:t>
            </a:r>
            <a:r>
              <a:rPr lang="en-US" noProof="0" dirty="0"/>
              <a:t> le style du </a:t>
            </a:r>
            <a:r>
              <a:rPr lang="en-US" noProof="0" dirty="0" err="1"/>
              <a:t>titre</a:t>
            </a:r>
            <a:r>
              <a:rPr lang="en-US" noProof="0" dirty="0"/>
              <a:t>	</a:t>
            </a:r>
          </a:p>
        </p:txBody>
      </p:sp>
      <p:sp>
        <p:nvSpPr>
          <p:cNvPr id="3" name="Espace réservé pour une image  2">
            <a:extLst>
              <a:ext uri="{FF2B5EF4-FFF2-40B4-BE49-F238E27FC236}">
                <a16:creationId xmlns:a16="http://schemas.microsoft.com/office/drawing/2014/main" id="{5758A4C4-EA96-4514-AE1E-BBD91B44BF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noProof="0" dirty="0"/>
          </a:p>
        </p:txBody>
      </p:sp>
      <p:sp>
        <p:nvSpPr>
          <p:cNvPr id="4" name="Espace réservé du texte 3">
            <a:extLst>
              <a:ext uri="{FF2B5EF4-FFF2-40B4-BE49-F238E27FC236}">
                <a16:creationId xmlns:a16="http://schemas.microsoft.com/office/drawing/2014/main" id="{EE117699-03A0-425D-B154-69B1C5ADFF12}"/>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dirty="0"/>
              <a:t>Modifier les styles du </a:t>
            </a:r>
            <a:r>
              <a:rPr lang="en-US" noProof="0" dirty="0" err="1"/>
              <a:t>texte</a:t>
            </a:r>
            <a:r>
              <a:rPr lang="en-US" noProof="0" dirty="0"/>
              <a:t> du masque</a:t>
            </a:r>
          </a:p>
        </p:txBody>
      </p:sp>
      <p:sp>
        <p:nvSpPr>
          <p:cNvPr id="5" name="Espace réservé de la date 4">
            <a:extLst>
              <a:ext uri="{FF2B5EF4-FFF2-40B4-BE49-F238E27FC236}">
                <a16:creationId xmlns:a16="http://schemas.microsoft.com/office/drawing/2014/main" id="{2E30936B-5C63-4278-B9F4-7A0699585BA1}"/>
              </a:ext>
            </a:extLst>
          </p:cNvPr>
          <p:cNvSpPr>
            <a:spLocks noGrp="1"/>
          </p:cNvSpPr>
          <p:nvPr>
            <p:ph type="dt" sz="half" idx="10"/>
          </p:nvPr>
        </p:nvSpPr>
        <p:spPr/>
        <p:txBody>
          <a:bodyPr/>
          <a:lstStyle/>
          <a:p>
            <a:fld id="{C9AAAA8E-7501-47A7-B225-7AD486BA708D}" type="datetimeFigureOut">
              <a:rPr lang="en-US" noProof="0" smtClean="0"/>
              <a:t>1/26/2024</a:t>
            </a:fld>
            <a:endParaRPr lang="en-US" noProof="0" dirty="0"/>
          </a:p>
        </p:txBody>
      </p:sp>
      <p:sp>
        <p:nvSpPr>
          <p:cNvPr id="6" name="Espace réservé du pied de page 5">
            <a:extLst>
              <a:ext uri="{FF2B5EF4-FFF2-40B4-BE49-F238E27FC236}">
                <a16:creationId xmlns:a16="http://schemas.microsoft.com/office/drawing/2014/main" id="{885C98E7-7667-4A3C-B248-FEBD2D36FD6A}"/>
              </a:ext>
            </a:extLst>
          </p:cNvPr>
          <p:cNvSpPr>
            <a:spLocks noGrp="1"/>
          </p:cNvSpPr>
          <p:nvPr>
            <p:ph type="ftr" sz="quarter" idx="11"/>
          </p:nvPr>
        </p:nvSpPr>
        <p:spPr/>
        <p:txBody>
          <a:bodyPr/>
          <a:lstStyle/>
          <a:p>
            <a:endParaRPr lang="en-US" noProof="0" dirty="0"/>
          </a:p>
        </p:txBody>
      </p:sp>
      <p:sp>
        <p:nvSpPr>
          <p:cNvPr id="7" name="Espace réservé du numéro de diapositive 6">
            <a:extLst>
              <a:ext uri="{FF2B5EF4-FFF2-40B4-BE49-F238E27FC236}">
                <a16:creationId xmlns:a16="http://schemas.microsoft.com/office/drawing/2014/main" id="{D369E184-D042-451A-9DD4-A8C9EA710294}"/>
              </a:ext>
            </a:extLst>
          </p:cNvPr>
          <p:cNvSpPr>
            <a:spLocks noGrp="1"/>
          </p:cNvSpPr>
          <p:nvPr>
            <p:ph type="sldNum" sz="quarter" idx="12"/>
          </p:nvPr>
        </p:nvSpPr>
        <p:spPr/>
        <p:txBody>
          <a:bodyPr/>
          <a:lstStyle/>
          <a:p>
            <a:fld id="{CB2B214D-8A87-443C-8B08-BBD68F3CBDC6}" type="slidenum">
              <a:rPr lang="en-US" noProof="0" smtClean="0"/>
              <a:t>‹N°›</a:t>
            </a:fld>
            <a:endParaRPr lang="en-US" noProof="0" dirty="0"/>
          </a:p>
        </p:txBody>
      </p:sp>
    </p:spTree>
    <p:extLst>
      <p:ext uri="{BB962C8B-B14F-4D97-AF65-F5344CB8AC3E}">
        <p14:creationId xmlns:p14="http://schemas.microsoft.com/office/powerpoint/2010/main" val="3032886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EB33AC6-0AC8-4D40-8CEF-AE3DEBA9AC69}"/>
              </a:ext>
            </a:extLst>
          </p:cNvPr>
          <p:cNvSpPr>
            <a:spLocks noGrp="1"/>
          </p:cNvSpPr>
          <p:nvPr>
            <p:ph type="title"/>
          </p:nvPr>
        </p:nvSpPr>
        <p:spPr>
          <a:xfrm>
            <a:off x="179999" y="225601"/>
            <a:ext cx="11866225" cy="455436"/>
          </a:xfrm>
          <a:prstGeom prst="rect">
            <a:avLst/>
          </a:prstGeom>
        </p:spPr>
        <p:txBody>
          <a:bodyPr vert="horz" lIns="91440" tIns="45720" rIns="91440" bIns="45720" rtlCol="0" anchor="ctr">
            <a:normAutofit/>
          </a:bodyPr>
          <a:lstStyle/>
          <a:p>
            <a:r>
              <a:rPr lang="en-US" noProof="0" dirty="0" err="1"/>
              <a:t>Modifiez</a:t>
            </a:r>
            <a:r>
              <a:rPr lang="en-US" noProof="0" dirty="0"/>
              <a:t> le style du </a:t>
            </a:r>
            <a:r>
              <a:rPr lang="en-US" noProof="0" dirty="0" err="1"/>
              <a:t>titre</a:t>
            </a:r>
            <a:r>
              <a:rPr lang="en-US" noProof="0" dirty="0"/>
              <a:t>	</a:t>
            </a:r>
          </a:p>
        </p:txBody>
      </p:sp>
      <p:sp>
        <p:nvSpPr>
          <p:cNvPr id="3" name="Espace réservé du texte 2">
            <a:extLst>
              <a:ext uri="{FF2B5EF4-FFF2-40B4-BE49-F238E27FC236}">
                <a16:creationId xmlns:a16="http://schemas.microsoft.com/office/drawing/2014/main" id="{849CC7D0-6791-4FCE-9F1E-822F69F1AA77}"/>
              </a:ext>
            </a:extLst>
          </p:cNvPr>
          <p:cNvSpPr>
            <a:spLocks noGrp="1"/>
          </p:cNvSpPr>
          <p:nvPr>
            <p:ph type="body" idx="1"/>
          </p:nvPr>
        </p:nvSpPr>
        <p:spPr>
          <a:xfrm>
            <a:off x="180000" y="818556"/>
            <a:ext cx="11866226" cy="5358407"/>
          </a:xfrm>
          <a:prstGeom prst="rect">
            <a:avLst/>
          </a:prstGeom>
        </p:spPr>
        <p:txBody>
          <a:bodyPr vert="horz" lIns="91440" tIns="45720" rIns="91440" bIns="45720" rtlCol="0">
            <a:normAutofit/>
          </a:bodyPr>
          <a:lstStyle/>
          <a:p>
            <a:pPr lvl="0"/>
            <a:r>
              <a:rPr lang="en-US" noProof="0" dirty="0"/>
              <a:t>Modifier les styles du </a:t>
            </a:r>
            <a:r>
              <a:rPr lang="en-US" noProof="0" dirty="0" err="1"/>
              <a:t>texte</a:t>
            </a:r>
            <a:r>
              <a:rPr lang="en-US" noProof="0" dirty="0"/>
              <a:t> du masque</a:t>
            </a:r>
          </a:p>
          <a:p>
            <a:pPr lvl="1"/>
            <a:r>
              <a:rPr lang="en-US" noProof="0" dirty="0" err="1"/>
              <a:t>Deuxième</a:t>
            </a:r>
            <a:r>
              <a:rPr lang="en-US" noProof="0" dirty="0"/>
              <a:t>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a:p>
            <a:pPr lvl="3"/>
            <a:r>
              <a:rPr lang="en-US" noProof="0" dirty="0" err="1"/>
              <a:t>Quatrième</a:t>
            </a:r>
            <a:r>
              <a:rPr lang="en-US" noProof="0" dirty="0"/>
              <a:t> </a:t>
            </a:r>
            <a:r>
              <a:rPr lang="en-US" noProof="0" dirty="0" err="1"/>
              <a:t>niveau</a:t>
            </a:r>
            <a:endParaRPr lang="en-US" noProof="0" dirty="0"/>
          </a:p>
          <a:p>
            <a:pPr lvl="4"/>
            <a:r>
              <a:rPr lang="en-US" noProof="0" dirty="0" err="1"/>
              <a:t>Cinquième</a:t>
            </a:r>
            <a:r>
              <a:rPr lang="en-US" noProof="0" dirty="0"/>
              <a:t> </a:t>
            </a:r>
            <a:r>
              <a:rPr lang="en-US" noProof="0" dirty="0" err="1"/>
              <a:t>niveau</a:t>
            </a:r>
            <a:endParaRPr lang="en-US" noProof="0" dirty="0"/>
          </a:p>
        </p:txBody>
      </p:sp>
      <p:sp>
        <p:nvSpPr>
          <p:cNvPr id="4" name="Espace réservé de la date 3">
            <a:extLst>
              <a:ext uri="{FF2B5EF4-FFF2-40B4-BE49-F238E27FC236}">
                <a16:creationId xmlns:a16="http://schemas.microsoft.com/office/drawing/2014/main" id="{3DBF1255-BAF3-4236-8EFC-79E3CC58CAEB}"/>
              </a:ext>
            </a:extLst>
          </p:cNvPr>
          <p:cNvSpPr>
            <a:spLocks noGrp="1"/>
          </p:cNvSpPr>
          <p:nvPr>
            <p:ph type="dt" sz="half" idx="2"/>
          </p:nvPr>
        </p:nvSpPr>
        <p:spPr>
          <a:xfrm>
            <a:off x="993818" y="6356350"/>
            <a:ext cx="258758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AAAA8E-7501-47A7-B225-7AD486BA708D}" type="datetimeFigureOut">
              <a:rPr lang="en-US" noProof="0" smtClean="0"/>
              <a:t>1/26/2024</a:t>
            </a:fld>
            <a:endParaRPr lang="en-US" noProof="0" dirty="0"/>
          </a:p>
        </p:txBody>
      </p:sp>
      <p:sp>
        <p:nvSpPr>
          <p:cNvPr id="5" name="Espace réservé du pied de page 4">
            <a:extLst>
              <a:ext uri="{FF2B5EF4-FFF2-40B4-BE49-F238E27FC236}">
                <a16:creationId xmlns:a16="http://schemas.microsoft.com/office/drawing/2014/main" id="{0C4059F9-2BD9-427F-B6CD-A2AFAE7949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6" name="Espace réservé du numéro de diapositive 5">
            <a:extLst>
              <a:ext uri="{FF2B5EF4-FFF2-40B4-BE49-F238E27FC236}">
                <a16:creationId xmlns:a16="http://schemas.microsoft.com/office/drawing/2014/main" id="{9B259851-DE26-4373-BDC9-531757928C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2B214D-8A87-443C-8B08-BBD68F3CBDC6}" type="slidenum">
              <a:rPr lang="en-US" noProof="0" smtClean="0"/>
              <a:t>‹N°›</a:t>
            </a:fld>
            <a:endParaRPr lang="en-US" noProof="0" dirty="0"/>
          </a:p>
        </p:txBody>
      </p:sp>
      <p:grpSp>
        <p:nvGrpSpPr>
          <p:cNvPr id="7" name="Groupe 6">
            <a:extLst>
              <a:ext uri="{FF2B5EF4-FFF2-40B4-BE49-F238E27FC236}">
                <a16:creationId xmlns:a16="http://schemas.microsoft.com/office/drawing/2014/main" id="{E8BE9280-16A5-4A2F-BD7C-5E085FE82D75}"/>
              </a:ext>
            </a:extLst>
          </p:cNvPr>
          <p:cNvGrpSpPr/>
          <p:nvPr userDrawn="1"/>
        </p:nvGrpSpPr>
        <p:grpSpPr>
          <a:xfrm>
            <a:off x="180000" y="6480000"/>
            <a:ext cx="813818" cy="276018"/>
            <a:chOff x="220980" y="6445457"/>
            <a:chExt cx="813818" cy="276018"/>
          </a:xfrm>
        </p:grpSpPr>
        <p:pic>
          <p:nvPicPr>
            <p:cNvPr id="8" name="Image 7">
              <a:extLst>
                <a:ext uri="{FF2B5EF4-FFF2-40B4-BE49-F238E27FC236}">
                  <a16:creationId xmlns:a16="http://schemas.microsoft.com/office/drawing/2014/main" id="{6016F65D-51E8-47F2-9AE6-20B9B73F52E8}"/>
                </a:ext>
              </a:extLst>
            </p:cNvPr>
            <p:cNvPicPr>
              <a:picLocks noChangeAspect="1"/>
            </p:cNvPicPr>
            <p:nvPr userDrawn="1"/>
          </p:nvPicPr>
          <p:blipFill>
            <a:blip r:embed="rId11" cstate="screen">
              <a:extLst>
                <a:ext uri="{28A0092B-C50C-407E-A947-70E740481C1C}">
                  <a14:useLocalDpi xmlns:a14="http://schemas.microsoft.com/office/drawing/2010/main" val="0"/>
                </a:ext>
              </a:extLst>
            </a:blip>
            <a:stretch>
              <a:fillRect/>
            </a:stretch>
          </p:blipFill>
          <p:spPr>
            <a:xfrm>
              <a:off x="220980" y="6445457"/>
              <a:ext cx="813818" cy="152400"/>
            </a:xfrm>
            <a:prstGeom prst="rect">
              <a:avLst/>
            </a:prstGeom>
          </p:spPr>
        </p:pic>
        <p:sp>
          <p:nvSpPr>
            <p:cNvPr id="9" name="ZoneTexte 8">
              <a:extLst>
                <a:ext uri="{FF2B5EF4-FFF2-40B4-BE49-F238E27FC236}">
                  <a16:creationId xmlns:a16="http://schemas.microsoft.com/office/drawing/2014/main" id="{C9CFA73D-A6E9-4AB6-A328-D2B90EDFC654}"/>
                </a:ext>
              </a:extLst>
            </p:cNvPr>
            <p:cNvSpPr txBox="1"/>
            <p:nvPr userDrawn="1"/>
          </p:nvSpPr>
          <p:spPr>
            <a:xfrm>
              <a:off x="220980" y="6582976"/>
              <a:ext cx="813818" cy="138499"/>
            </a:xfrm>
            <a:prstGeom prst="rect">
              <a:avLst/>
            </a:prstGeom>
            <a:noFill/>
          </p:spPr>
          <p:txBody>
            <a:bodyPr wrap="square" lIns="0" tIns="0" rIns="0" bIns="0" rtlCol="0">
              <a:spAutoFit/>
            </a:bodyPr>
            <a:lstStyle/>
            <a:p>
              <a:pPr algn="ctr"/>
              <a:r>
                <a:rPr lang="fr-FR" sz="900" b="1" dirty="0">
                  <a:latin typeface="Arial" panose="020B0604020202020204" pitchFamily="34" charset="0"/>
                  <a:cs typeface="Arial" panose="020B0604020202020204" pitchFamily="34" charset="0"/>
                </a:rPr>
                <a:t>Cnes/Aviso</a:t>
              </a:r>
            </a:p>
          </p:txBody>
        </p:sp>
      </p:grpSp>
    </p:spTree>
    <p:extLst>
      <p:ext uri="{BB962C8B-B14F-4D97-AF65-F5344CB8AC3E}">
        <p14:creationId xmlns:p14="http://schemas.microsoft.com/office/powerpoint/2010/main" val="58720336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xStyles>
    <p:titleStyle>
      <a:lvl1pPr algn="l" defTabSz="914400" rtl="0" eaLnBrk="1" latinLnBrk="0" hangingPunct="1">
        <a:lnSpc>
          <a:spcPct val="90000"/>
        </a:lnSpc>
        <a:spcBef>
          <a:spcPct val="0"/>
        </a:spcBef>
        <a:buNone/>
        <a:tabLst>
          <a:tab pos="11661775" algn="r"/>
        </a:tabLst>
        <a:defRPr sz="4400" u="sng"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5.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e 9">
            <a:extLst>
              <a:ext uri="{FF2B5EF4-FFF2-40B4-BE49-F238E27FC236}">
                <a16:creationId xmlns:a16="http://schemas.microsoft.com/office/drawing/2014/main" id="{806C5BD2-A1D9-4631-AFC0-CCD53B83D7BC}"/>
              </a:ext>
            </a:extLst>
          </p:cNvPr>
          <p:cNvGrpSpPr/>
          <p:nvPr/>
        </p:nvGrpSpPr>
        <p:grpSpPr>
          <a:xfrm>
            <a:off x="-30742" y="0"/>
            <a:ext cx="12284229" cy="6863977"/>
            <a:chOff x="-30742" y="0"/>
            <a:chExt cx="12284229" cy="6863977"/>
          </a:xfrm>
        </p:grpSpPr>
        <p:pic>
          <p:nvPicPr>
            <p:cNvPr id="9" name="Image 8">
              <a:extLst>
                <a:ext uri="{FF2B5EF4-FFF2-40B4-BE49-F238E27FC236}">
                  <a16:creationId xmlns:a16="http://schemas.microsoft.com/office/drawing/2014/main" id="{B91565D3-70C3-4380-80E7-E3CCCE3DE7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42" y="0"/>
              <a:ext cx="12253484" cy="6857999"/>
            </a:xfrm>
            <a:prstGeom prst="rect">
              <a:avLst/>
            </a:prstGeom>
          </p:spPr>
        </p:pic>
        <p:sp>
          <p:nvSpPr>
            <p:cNvPr id="8" name="ZoneTexte 7">
              <a:extLst>
                <a:ext uri="{FF2B5EF4-FFF2-40B4-BE49-F238E27FC236}">
                  <a16:creationId xmlns:a16="http://schemas.microsoft.com/office/drawing/2014/main" id="{72D8B07B-C6B1-4CB3-8446-1726B89DDFC0}"/>
                </a:ext>
              </a:extLst>
            </p:cNvPr>
            <p:cNvSpPr txBox="1"/>
            <p:nvPr/>
          </p:nvSpPr>
          <p:spPr>
            <a:xfrm>
              <a:off x="10275189" y="6556200"/>
              <a:ext cx="1978298" cy="307777"/>
            </a:xfrm>
            <a:prstGeom prst="rect">
              <a:avLst/>
            </a:prstGeom>
            <a:noFill/>
          </p:spPr>
          <p:txBody>
            <a:bodyPr wrap="none" rtlCol="0">
              <a:spAutoFit/>
            </a:bodyPr>
            <a:lstStyle/>
            <a:p>
              <a:r>
                <a:rPr lang="fr-FR" sz="1400" dirty="0">
                  <a:solidFill>
                    <a:schemeClr val="bg2">
                      <a:lumMod val="75000"/>
                    </a:schemeClr>
                  </a:solidFill>
                </a:rPr>
                <a:t>© </a:t>
              </a:r>
              <a:r>
                <a:rPr lang="fr-FR" sz="1400" dirty="0" err="1">
                  <a:solidFill>
                    <a:schemeClr val="bg2">
                      <a:lumMod val="75000"/>
                    </a:schemeClr>
                  </a:solidFill>
                </a:rPr>
                <a:t>Cnes</a:t>
              </a:r>
              <a:r>
                <a:rPr lang="fr-FR" sz="1400" dirty="0">
                  <a:solidFill>
                    <a:schemeClr val="bg2">
                      <a:lumMod val="75000"/>
                    </a:schemeClr>
                  </a:solidFill>
                </a:rPr>
                <a:t>/Mira Production</a:t>
              </a:r>
            </a:p>
          </p:txBody>
        </p:sp>
        <p:grpSp>
          <p:nvGrpSpPr>
            <p:cNvPr id="5" name="Groupe 4">
              <a:extLst>
                <a:ext uri="{FF2B5EF4-FFF2-40B4-BE49-F238E27FC236}">
                  <a16:creationId xmlns:a16="http://schemas.microsoft.com/office/drawing/2014/main" id="{67AEDE2F-BFF0-4939-B66A-229FABFC157E}"/>
                </a:ext>
              </a:extLst>
            </p:cNvPr>
            <p:cNvGrpSpPr/>
            <p:nvPr/>
          </p:nvGrpSpPr>
          <p:grpSpPr>
            <a:xfrm>
              <a:off x="180000" y="6480000"/>
              <a:ext cx="813818" cy="276018"/>
              <a:chOff x="220980" y="6445457"/>
              <a:chExt cx="813818" cy="276018"/>
            </a:xfrm>
          </p:grpSpPr>
          <p:pic>
            <p:nvPicPr>
              <p:cNvPr id="6" name="Image 5">
                <a:extLst>
                  <a:ext uri="{FF2B5EF4-FFF2-40B4-BE49-F238E27FC236}">
                    <a16:creationId xmlns:a16="http://schemas.microsoft.com/office/drawing/2014/main" id="{257947A9-9C35-40FB-9D53-BFC7599D3AD6}"/>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0980" y="6445457"/>
                <a:ext cx="813818" cy="152400"/>
              </a:xfrm>
              <a:prstGeom prst="rect">
                <a:avLst/>
              </a:prstGeom>
            </p:spPr>
          </p:pic>
          <p:sp>
            <p:nvSpPr>
              <p:cNvPr id="7" name="ZoneTexte 6">
                <a:extLst>
                  <a:ext uri="{FF2B5EF4-FFF2-40B4-BE49-F238E27FC236}">
                    <a16:creationId xmlns:a16="http://schemas.microsoft.com/office/drawing/2014/main" id="{431D4ABD-90C3-495D-8F13-B174805B4931}"/>
                  </a:ext>
                </a:extLst>
              </p:cNvPr>
              <p:cNvSpPr txBox="1"/>
              <p:nvPr userDrawn="1"/>
            </p:nvSpPr>
            <p:spPr>
              <a:xfrm>
                <a:off x="220980" y="6582976"/>
                <a:ext cx="813818" cy="138499"/>
              </a:xfrm>
              <a:prstGeom prst="rect">
                <a:avLst/>
              </a:prstGeom>
              <a:noFill/>
            </p:spPr>
            <p:txBody>
              <a:bodyPr wrap="square" lIns="0" tIns="0" rIns="0" bIns="0" rtlCol="0">
                <a:spAutoFit/>
              </a:bodyPr>
              <a:lstStyle/>
              <a:p>
                <a:pPr algn="ctr"/>
                <a:r>
                  <a:rPr lang="fr-FR" sz="900" b="1" dirty="0" err="1">
                    <a:latin typeface="Arial" panose="020B0604020202020204" pitchFamily="34" charset="0"/>
                    <a:cs typeface="Arial" panose="020B0604020202020204" pitchFamily="34" charset="0"/>
                  </a:rPr>
                  <a:t>Cnes</a:t>
                </a:r>
                <a:r>
                  <a:rPr lang="fr-FR" sz="900" b="1" dirty="0">
                    <a:latin typeface="Arial" panose="020B0604020202020204" pitchFamily="34" charset="0"/>
                    <a:cs typeface="Arial" panose="020B0604020202020204" pitchFamily="34" charset="0"/>
                  </a:rPr>
                  <a:t>/Aviso</a:t>
                </a:r>
              </a:p>
            </p:txBody>
          </p:sp>
        </p:grpSp>
      </p:grpSp>
      <p:sp>
        <p:nvSpPr>
          <p:cNvPr id="4" name="Titre 3">
            <a:extLst>
              <a:ext uri="{FF2B5EF4-FFF2-40B4-BE49-F238E27FC236}">
                <a16:creationId xmlns:a16="http://schemas.microsoft.com/office/drawing/2014/main" id="{5DB1C190-AE05-43B5-AF3B-E7D58C9B7A4F}"/>
              </a:ext>
            </a:extLst>
          </p:cNvPr>
          <p:cNvSpPr>
            <a:spLocks noGrp="1"/>
          </p:cNvSpPr>
          <p:nvPr>
            <p:ph type="ctrTitle"/>
          </p:nvPr>
        </p:nvSpPr>
        <p:spPr/>
        <p:txBody>
          <a:bodyPr/>
          <a:lstStyle/>
          <a:p>
            <a:r>
              <a:rPr lang="fr-FR" dirty="0" err="1">
                <a:solidFill>
                  <a:schemeClr val="bg1"/>
                </a:solidFill>
              </a:rPr>
              <a:t>Swot</a:t>
            </a:r>
            <a:r>
              <a:rPr lang="fr-FR" dirty="0">
                <a:solidFill>
                  <a:schemeClr val="bg1"/>
                </a:solidFill>
              </a:rPr>
              <a:t> mission	</a:t>
            </a:r>
          </a:p>
        </p:txBody>
      </p:sp>
      <p:sp>
        <p:nvSpPr>
          <p:cNvPr id="11" name="Sous-titre 10">
            <a:extLst>
              <a:ext uri="{FF2B5EF4-FFF2-40B4-BE49-F238E27FC236}">
                <a16:creationId xmlns:a16="http://schemas.microsoft.com/office/drawing/2014/main" id="{DF11FE84-184F-45EF-84BF-B1EFDE770646}"/>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3812527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701219F-7766-43E9-AA20-6859A4D4EC59}"/>
              </a:ext>
            </a:extLst>
          </p:cNvPr>
          <p:cNvSpPr>
            <a:spLocks noGrp="1"/>
          </p:cNvSpPr>
          <p:nvPr>
            <p:ph type="title"/>
          </p:nvPr>
        </p:nvSpPr>
        <p:spPr>
          <a:xfrm>
            <a:off x="171449" y="136525"/>
            <a:ext cx="3013711" cy="2450557"/>
          </a:xfrm>
        </p:spPr>
        <p:txBody>
          <a:bodyPr>
            <a:normAutofit/>
          </a:bodyPr>
          <a:lstStyle/>
          <a:p>
            <a:r>
              <a:rPr lang="fr-FR" dirty="0"/>
              <a:t>SWOT satellite</a:t>
            </a:r>
          </a:p>
        </p:txBody>
      </p:sp>
      <p:pic>
        <p:nvPicPr>
          <p:cNvPr id="3" name="Espace réservé du contenu 2" descr="Une image contenant transport, satellite&#10;&#10;Description générée automatiquement">
            <a:extLst>
              <a:ext uri="{FF2B5EF4-FFF2-40B4-BE49-F238E27FC236}">
                <a16:creationId xmlns:a16="http://schemas.microsoft.com/office/drawing/2014/main" id="{DC4A7E0C-9D53-4C87-9EE1-5DB3EF2CE50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85160" y="0"/>
            <a:ext cx="9006840" cy="6858000"/>
          </a:xfrm>
        </p:spPr>
      </p:pic>
      <p:sp>
        <p:nvSpPr>
          <p:cNvPr id="5" name="ZoneTexte 4">
            <a:extLst>
              <a:ext uri="{FF2B5EF4-FFF2-40B4-BE49-F238E27FC236}">
                <a16:creationId xmlns:a16="http://schemas.microsoft.com/office/drawing/2014/main" id="{47DDF485-FDFD-4C7F-9B98-3B7EB675C9CE}"/>
              </a:ext>
            </a:extLst>
          </p:cNvPr>
          <p:cNvSpPr txBox="1"/>
          <p:nvPr/>
        </p:nvSpPr>
        <p:spPr>
          <a:xfrm>
            <a:off x="11467121" y="6550213"/>
            <a:ext cx="633891" cy="307777"/>
          </a:xfrm>
          <a:prstGeom prst="rect">
            <a:avLst/>
          </a:prstGeom>
          <a:noFill/>
        </p:spPr>
        <p:txBody>
          <a:bodyPr wrap="none" rtlCol="0">
            <a:spAutoFit/>
          </a:bodyPr>
          <a:lstStyle/>
          <a:p>
            <a:r>
              <a:rPr lang="fr-FR" sz="1400" dirty="0">
                <a:solidFill>
                  <a:schemeClr val="bg1"/>
                </a:solidFill>
              </a:rPr>
              <a:t>© TAS</a:t>
            </a:r>
          </a:p>
        </p:txBody>
      </p:sp>
    </p:spTree>
    <p:extLst>
      <p:ext uri="{BB962C8B-B14F-4D97-AF65-F5344CB8AC3E}">
        <p14:creationId xmlns:p14="http://schemas.microsoft.com/office/powerpoint/2010/main" val="4241509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B30D22-B902-47E9-90FE-635F2B3AC8D8}"/>
              </a:ext>
            </a:extLst>
          </p:cNvPr>
          <p:cNvSpPr>
            <a:spLocks noGrp="1"/>
          </p:cNvSpPr>
          <p:nvPr>
            <p:ph type="title"/>
          </p:nvPr>
        </p:nvSpPr>
        <p:spPr/>
        <p:txBody>
          <a:bodyPr>
            <a:normAutofit fontScale="90000"/>
          </a:bodyPr>
          <a:lstStyle/>
          <a:p>
            <a:r>
              <a:rPr lang="en-US" dirty="0" err="1"/>
              <a:t>KaRIn</a:t>
            </a:r>
            <a:r>
              <a:rPr lang="en-US" dirty="0"/>
              <a:t> – Ka-band Radar Interferometer (altimeter)</a:t>
            </a:r>
          </a:p>
        </p:txBody>
      </p:sp>
      <p:sp>
        <p:nvSpPr>
          <p:cNvPr id="3" name="Espace réservé du contenu 2">
            <a:extLst>
              <a:ext uri="{FF2B5EF4-FFF2-40B4-BE49-F238E27FC236}">
                <a16:creationId xmlns:a16="http://schemas.microsoft.com/office/drawing/2014/main" id="{43ADA4B0-834E-4447-9198-9A680913923E}"/>
              </a:ext>
            </a:extLst>
          </p:cNvPr>
          <p:cNvSpPr>
            <a:spLocks noGrp="1"/>
          </p:cNvSpPr>
          <p:nvPr>
            <p:ph idx="1"/>
          </p:nvPr>
        </p:nvSpPr>
        <p:spPr>
          <a:xfrm>
            <a:off x="6096000" y="828675"/>
            <a:ext cx="5953124" cy="5410200"/>
          </a:xfrm>
        </p:spPr>
        <p:txBody>
          <a:bodyPr/>
          <a:lstStyle/>
          <a:p>
            <a:r>
              <a:rPr lang="en-US" dirty="0"/>
              <a:t>The main mission instrument</a:t>
            </a:r>
          </a:p>
          <a:p>
            <a:r>
              <a:rPr lang="en-US" dirty="0"/>
              <a:t>A new concept, with:</a:t>
            </a:r>
            <a:endParaRPr lang="fr-FR" sz="2400" b="1" dirty="0"/>
          </a:p>
          <a:p>
            <a:pPr lvl="1"/>
            <a:r>
              <a:rPr lang="en-US" dirty="0"/>
              <a:t>two 50-km swaths</a:t>
            </a:r>
          </a:p>
          <a:p>
            <a:pPr lvl="1"/>
            <a:r>
              <a:rPr lang="en-US" dirty="0"/>
              <a:t>a bi-dimensional image</a:t>
            </a:r>
          </a:p>
          <a:p>
            <a:pPr lvl="1"/>
            <a:r>
              <a:rPr lang="en-US" dirty="0"/>
              <a:t>Using interferometry to estimate water height</a:t>
            </a:r>
          </a:p>
          <a:p>
            <a:pPr lvl="1"/>
            <a:r>
              <a:rPr lang="en-US" dirty="0"/>
              <a:t>Synthetic Aperture Radar processing</a:t>
            </a:r>
          </a:p>
          <a:p>
            <a:pPr lvl="1"/>
            <a:r>
              <a:rPr lang="en-US" dirty="0"/>
              <a:t>a Ka-band emission source</a:t>
            </a:r>
          </a:p>
          <a:p>
            <a:pPr lvl="1"/>
            <a:r>
              <a:rPr lang="en-US" dirty="0"/>
              <a:t>two synthetic aperture radar (SAR) antennae at opposite ends of a 10 m boom</a:t>
            </a:r>
            <a:endParaRPr lang="fr-FR" dirty="0"/>
          </a:p>
        </p:txBody>
      </p:sp>
      <p:grpSp>
        <p:nvGrpSpPr>
          <p:cNvPr id="4" name="Groupe 3">
            <a:extLst>
              <a:ext uri="{FF2B5EF4-FFF2-40B4-BE49-F238E27FC236}">
                <a16:creationId xmlns:a16="http://schemas.microsoft.com/office/drawing/2014/main" id="{15962567-E6B9-4ADD-9879-FFF913230C9C}"/>
              </a:ext>
            </a:extLst>
          </p:cNvPr>
          <p:cNvGrpSpPr/>
          <p:nvPr/>
        </p:nvGrpSpPr>
        <p:grpSpPr>
          <a:xfrm>
            <a:off x="119270" y="988668"/>
            <a:ext cx="5832642" cy="5865830"/>
            <a:chOff x="119270" y="1054928"/>
            <a:chExt cx="5832642" cy="5865830"/>
          </a:xfrm>
        </p:grpSpPr>
        <p:pic>
          <p:nvPicPr>
            <p:cNvPr id="7" name="Image 6">
              <a:extLst>
                <a:ext uri="{FF2B5EF4-FFF2-40B4-BE49-F238E27FC236}">
                  <a16:creationId xmlns:a16="http://schemas.microsoft.com/office/drawing/2014/main" id="{2D7BD5FD-52A9-420A-B973-04B72DD74EBC}"/>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46941" y="1054928"/>
              <a:ext cx="5804971" cy="5865830"/>
            </a:xfrm>
            <a:prstGeom prst="rect">
              <a:avLst/>
            </a:prstGeom>
          </p:spPr>
        </p:pic>
        <p:sp>
          <p:nvSpPr>
            <p:cNvPr id="5" name="ZoneTexte 4">
              <a:extLst>
                <a:ext uri="{FF2B5EF4-FFF2-40B4-BE49-F238E27FC236}">
                  <a16:creationId xmlns:a16="http://schemas.microsoft.com/office/drawing/2014/main" id="{2BA4C443-684E-4B1D-9B43-F2B9E1699FFE}"/>
                </a:ext>
              </a:extLst>
            </p:cNvPr>
            <p:cNvSpPr txBox="1"/>
            <p:nvPr/>
          </p:nvSpPr>
          <p:spPr>
            <a:xfrm>
              <a:off x="119270" y="6612981"/>
              <a:ext cx="1978298" cy="307777"/>
            </a:xfrm>
            <a:prstGeom prst="rect">
              <a:avLst/>
            </a:prstGeom>
            <a:noFill/>
          </p:spPr>
          <p:txBody>
            <a:bodyPr wrap="none" rtlCol="0">
              <a:spAutoFit/>
            </a:bodyPr>
            <a:lstStyle/>
            <a:p>
              <a:r>
                <a:rPr lang="fr-FR" sz="1400" dirty="0">
                  <a:solidFill>
                    <a:schemeClr val="bg2">
                      <a:lumMod val="75000"/>
                    </a:schemeClr>
                  </a:solidFill>
                </a:rPr>
                <a:t>© </a:t>
              </a:r>
              <a:r>
                <a:rPr lang="fr-FR" sz="1400" dirty="0" err="1">
                  <a:solidFill>
                    <a:schemeClr val="bg2">
                      <a:lumMod val="75000"/>
                    </a:schemeClr>
                  </a:solidFill>
                </a:rPr>
                <a:t>Cnes</a:t>
              </a:r>
              <a:r>
                <a:rPr lang="fr-FR" sz="1400" dirty="0">
                  <a:solidFill>
                    <a:schemeClr val="bg2">
                      <a:lumMod val="75000"/>
                    </a:schemeClr>
                  </a:solidFill>
                </a:rPr>
                <a:t>/Mira Production</a:t>
              </a:r>
            </a:p>
          </p:txBody>
        </p:sp>
      </p:grpSp>
    </p:spTree>
    <p:extLst>
      <p:ext uri="{BB962C8B-B14F-4D97-AF65-F5344CB8AC3E}">
        <p14:creationId xmlns:p14="http://schemas.microsoft.com/office/powerpoint/2010/main" val="1468371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6206972E-2AFA-4A01-99E4-5BC8F35FEC0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7695" y="1690689"/>
            <a:ext cx="5761682" cy="2501837"/>
          </a:xfrm>
          <a:custGeom>
            <a:avLst/>
            <a:gdLst>
              <a:gd name="connsiteX0" fmla="*/ 1159248 w 5604670"/>
              <a:gd name="connsiteY0" fmla="*/ 0 h 2501837"/>
              <a:gd name="connsiteX1" fmla="*/ 5604670 w 5604670"/>
              <a:gd name="connsiteY1" fmla="*/ 0 h 2501837"/>
              <a:gd name="connsiteX2" fmla="*/ 5604670 w 5604670"/>
              <a:gd name="connsiteY2" fmla="*/ 2501837 h 2501837"/>
              <a:gd name="connsiteX3" fmla="*/ 0 w 5604670"/>
              <a:gd name="connsiteY3" fmla="*/ 2501837 h 2501837"/>
            </a:gdLst>
            <a:ahLst/>
            <a:cxnLst>
              <a:cxn ang="0">
                <a:pos x="connsiteX0" y="connsiteY0"/>
              </a:cxn>
              <a:cxn ang="0">
                <a:pos x="connsiteX1" y="connsiteY1"/>
              </a:cxn>
              <a:cxn ang="0">
                <a:pos x="connsiteX2" y="connsiteY2"/>
              </a:cxn>
              <a:cxn ang="0">
                <a:pos x="connsiteX3" y="connsiteY3"/>
              </a:cxn>
            </a:cxnLst>
            <a:rect l="l" t="t" r="r" b="b"/>
            <a:pathLst>
              <a:path w="5604670" h="2501837">
                <a:moveTo>
                  <a:pt x="1159248" y="0"/>
                </a:moveTo>
                <a:lnTo>
                  <a:pt x="5604670" y="0"/>
                </a:lnTo>
                <a:lnTo>
                  <a:pt x="5604670" y="2501837"/>
                </a:lnTo>
                <a:lnTo>
                  <a:pt x="0" y="2501837"/>
                </a:lnTo>
                <a:close/>
              </a:path>
            </a:pathLst>
          </a:custGeom>
        </p:spPr>
      </p:pic>
      <p:pic>
        <p:nvPicPr>
          <p:cNvPr id="10" name="Espace réservé du contenu 4">
            <a:extLst>
              <a:ext uri="{FF2B5EF4-FFF2-40B4-BE49-F238E27FC236}">
                <a16:creationId xmlns:a16="http://schemas.microsoft.com/office/drawing/2014/main" id="{D7C5ABB6-86E2-4A50-8470-FA724417242C}"/>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r="-2"/>
          <a:stretch/>
        </p:blipFill>
        <p:spPr>
          <a:xfrm>
            <a:off x="4791075" y="4357117"/>
            <a:ext cx="7400925" cy="2500884"/>
          </a:xfrm>
          <a:custGeom>
            <a:avLst/>
            <a:gdLst>
              <a:gd name="connsiteX0" fmla="*/ 1717230 w 7400925"/>
              <a:gd name="connsiteY0" fmla="*/ 0 h 2500884"/>
              <a:gd name="connsiteX1" fmla="*/ 7400925 w 7400925"/>
              <a:gd name="connsiteY1" fmla="*/ 0 h 2500884"/>
              <a:gd name="connsiteX2" fmla="*/ 7400925 w 7400925"/>
              <a:gd name="connsiteY2" fmla="*/ 2500884 h 2500884"/>
              <a:gd name="connsiteX3" fmla="*/ 0 w 7400925"/>
              <a:gd name="connsiteY3" fmla="*/ 2500884 h 2500884"/>
              <a:gd name="connsiteX4" fmla="*/ 0 w 7400925"/>
              <a:gd name="connsiteY4" fmla="*/ 2500883 h 2500884"/>
              <a:gd name="connsiteX5" fmla="*/ 552186 w 7400925"/>
              <a:gd name="connsiteY5" fmla="*/ 2500883 h 2500884"/>
              <a:gd name="connsiteX6" fmla="*/ 558423 w 7400925"/>
              <a:gd name="connsiteY6" fmla="*/ 2500883 h 250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0925" h="2500884">
                <a:moveTo>
                  <a:pt x="1717230" y="0"/>
                </a:moveTo>
                <a:lnTo>
                  <a:pt x="7400925" y="0"/>
                </a:lnTo>
                <a:lnTo>
                  <a:pt x="7400925" y="2500884"/>
                </a:lnTo>
                <a:lnTo>
                  <a:pt x="0" y="2500884"/>
                </a:lnTo>
                <a:lnTo>
                  <a:pt x="0" y="2500883"/>
                </a:lnTo>
                <a:lnTo>
                  <a:pt x="552186" y="2500883"/>
                </a:lnTo>
                <a:lnTo>
                  <a:pt x="558423" y="2500883"/>
                </a:lnTo>
                <a:close/>
              </a:path>
            </a:pathLst>
          </a:custGeom>
        </p:spPr>
      </p:pic>
      <p:sp>
        <p:nvSpPr>
          <p:cNvPr id="2" name="Titre 1">
            <a:extLst>
              <a:ext uri="{FF2B5EF4-FFF2-40B4-BE49-F238E27FC236}">
                <a16:creationId xmlns:a16="http://schemas.microsoft.com/office/drawing/2014/main" id="{3DC54A37-3E37-45A9-B0E8-B2352300A7E5}"/>
              </a:ext>
            </a:extLst>
          </p:cNvPr>
          <p:cNvSpPr>
            <a:spLocks noGrp="1"/>
          </p:cNvSpPr>
          <p:nvPr>
            <p:ph type="title"/>
          </p:nvPr>
        </p:nvSpPr>
        <p:spPr>
          <a:xfrm>
            <a:off x="838200" y="365125"/>
            <a:ext cx="10515600" cy="1325563"/>
          </a:xfrm>
        </p:spPr>
        <p:txBody>
          <a:bodyPr>
            <a:normAutofit/>
          </a:bodyPr>
          <a:lstStyle/>
          <a:p>
            <a:r>
              <a:rPr lang="fr-FR" dirty="0"/>
              <a:t>Poseidon-3C – nadir </a:t>
            </a:r>
            <a:r>
              <a:rPr lang="fr-FR" dirty="0" err="1"/>
              <a:t>altimeter</a:t>
            </a:r>
            <a:endParaRPr lang="fr-FR" dirty="0"/>
          </a:p>
        </p:txBody>
      </p:sp>
      <p:sp>
        <p:nvSpPr>
          <p:cNvPr id="12" name="Content Placeholder 11">
            <a:extLst>
              <a:ext uri="{FF2B5EF4-FFF2-40B4-BE49-F238E27FC236}">
                <a16:creationId xmlns:a16="http://schemas.microsoft.com/office/drawing/2014/main" id="{AECAE908-AA76-476A-A768-0A95EC684372}"/>
              </a:ext>
            </a:extLst>
          </p:cNvPr>
          <p:cNvSpPr>
            <a:spLocks noGrp="1"/>
          </p:cNvSpPr>
          <p:nvPr>
            <p:ph idx="1"/>
          </p:nvPr>
        </p:nvSpPr>
        <p:spPr>
          <a:xfrm>
            <a:off x="838200" y="2015406"/>
            <a:ext cx="5097779" cy="4065986"/>
          </a:xfrm>
        </p:spPr>
        <p:txBody>
          <a:bodyPr anchor="t">
            <a:normAutofit/>
          </a:bodyPr>
          <a:lstStyle/>
          <a:p>
            <a:r>
              <a:rPr lang="en-US" sz="2000" dirty="0"/>
              <a:t>a classical nadir altimeter in Ku and C band</a:t>
            </a:r>
          </a:p>
          <a:p>
            <a:r>
              <a:rPr lang="en-US" sz="2000" dirty="0"/>
              <a:t>Derived from Jason-3’s</a:t>
            </a:r>
          </a:p>
          <a:p>
            <a:r>
              <a:rPr lang="en-US" sz="2000" dirty="0"/>
              <a:t>To complement and calibrate </a:t>
            </a:r>
            <a:r>
              <a:rPr lang="en-US" sz="2000" dirty="0" err="1"/>
              <a:t>KaRIn</a:t>
            </a:r>
            <a:r>
              <a:rPr lang="en-US" sz="2000" dirty="0"/>
              <a:t>, with measurements in the middle of the gap between the two swaths</a:t>
            </a:r>
          </a:p>
          <a:p>
            <a:r>
              <a:rPr lang="en-US" sz="2000" dirty="0"/>
              <a:t>Implementing an "open loop tracking mode", for better retrieval of inland water measurements.</a:t>
            </a:r>
          </a:p>
          <a:p>
            <a:endParaRPr lang="fr-FR" sz="2000" dirty="0"/>
          </a:p>
        </p:txBody>
      </p:sp>
    </p:spTree>
    <p:extLst>
      <p:ext uri="{BB962C8B-B14F-4D97-AF65-F5344CB8AC3E}">
        <p14:creationId xmlns:p14="http://schemas.microsoft.com/office/powerpoint/2010/main" val="2408417625"/>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B69455-D37D-4582-B2F9-D6A4580E136B}"/>
              </a:ext>
            </a:extLst>
          </p:cNvPr>
          <p:cNvSpPr>
            <a:spLocks noGrp="1"/>
          </p:cNvSpPr>
          <p:nvPr>
            <p:ph type="title"/>
          </p:nvPr>
        </p:nvSpPr>
        <p:spPr/>
        <p:txBody>
          <a:bodyPr>
            <a:normAutofit fontScale="90000"/>
          </a:bodyPr>
          <a:lstStyle/>
          <a:p>
            <a:r>
              <a:rPr lang="en-US" dirty="0"/>
              <a:t>AMR – the radiometer</a:t>
            </a:r>
          </a:p>
        </p:txBody>
      </p:sp>
      <p:sp>
        <p:nvSpPr>
          <p:cNvPr id="3" name="Espace réservé du contenu 2">
            <a:extLst>
              <a:ext uri="{FF2B5EF4-FFF2-40B4-BE49-F238E27FC236}">
                <a16:creationId xmlns:a16="http://schemas.microsoft.com/office/drawing/2014/main" id="{6D21868F-2709-4C90-90E7-9643DC9BBBA3}"/>
              </a:ext>
            </a:extLst>
          </p:cNvPr>
          <p:cNvSpPr>
            <a:spLocks noGrp="1"/>
          </p:cNvSpPr>
          <p:nvPr>
            <p:ph idx="1"/>
          </p:nvPr>
        </p:nvSpPr>
        <p:spPr>
          <a:xfrm>
            <a:off x="171449" y="828675"/>
            <a:ext cx="5924551" cy="5410200"/>
          </a:xfrm>
        </p:spPr>
        <p:txBody>
          <a:bodyPr/>
          <a:lstStyle/>
          <a:p>
            <a:r>
              <a:rPr lang="en-US" dirty="0"/>
              <a:t>heritage of the Jason-3 Advanced Microwave Radiometer (AMR). </a:t>
            </a:r>
          </a:p>
          <a:p>
            <a:r>
              <a:rPr lang="en-US" dirty="0"/>
              <a:t>three separate frequency channels</a:t>
            </a:r>
          </a:p>
          <a:p>
            <a:endParaRPr lang="en-US" dirty="0"/>
          </a:p>
          <a:p>
            <a:r>
              <a:rPr lang="en-US" dirty="0"/>
              <a:t>to determine the path delay of the altimeter's radar signal due to atmospheric water vapor and liquid water in the atmosphere </a:t>
            </a:r>
            <a:endParaRPr lang="fr-FR" dirty="0"/>
          </a:p>
        </p:txBody>
      </p:sp>
      <p:pic>
        <p:nvPicPr>
          <p:cNvPr id="5" name="Image 4" descr="Une image contenant plancher, intérieur, objet, mur&#10;&#10;Description générée automatiquement">
            <a:extLst>
              <a:ext uri="{FF2B5EF4-FFF2-40B4-BE49-F238E27FC236}">
                <a16:creationId xmlns:a16="http://schemas.microsoft.com/office/drawing/2014/main" id="{90CD3F3C-C1D0-47A3-9517-655DC284A8A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048500" y="0"/>
            <a:ext cx="5143500" cy="6858000"/>
          </a:xfrm>
          <a:prstGeom prst="rect">
            <a:avLst/>
          </a:prstGeom>
        </p:spPr>
      </p:pic>
      <p:sp>
        <p:nvSpPr>
          <p:cNvPr id="6" name="ZoneTexte 5">
            <a:extLst>
              <a:ext uri="{FF2B5EF4-FFF2-40B4-BE49-F238E27FC236}">
                <a16:creationId xmlns:a16="http://schemas.microsoft.com/office/drawing/2014/main" id="{5CD06A62-C7D7-4B8E-B686-793C8F731419}"/>
              </a:ext>
            </a:extLst>
          </p:cNvPr>
          <p:cNvSpPr txBox="1"/>
          <p:nvPr/>
        </p:nvSpPr>
        <p:spPr>
          <a:xfrm>
            <a:off x="7048500" y="6567585"/>
            <a:ext cx="599844" cy="307777"/>
          </a:xfrm>
          <a:prstGeom prst="rect">
            <a:avLst/>
          </a:prstGeom>
          <a:noFill/>
        </p:spPr>
        <p:txBody>
          <a:bodyPr wrap="none" rtlCol="0">
            <a:spAutoFit/>
          </a:bodyPr>
          <a:lstStyle/>
          <a:p>
            <a:r>
              <a:rPr lang="fr-FR" sz="1400" dirty="0">
                <a:solidFill>
                  <a:schemeClr val="bg1"/>
                </a:solidFill>
              </a:rPr>
              <a:t>© JPL</a:t>
            </a:r>
          </a:p>
        </p:txBody>
      </p:sp>
    </p:spTree>
    <p:extLst>
      <p:ext uri="{BB962C8B-B14F-4D97-AF65-F5344CB8AC3E}">
        <p14:creationId xmlns:p14="http://schemas.microsoft.com/office/powerpoint/2010/main" val="1505096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32C17E-8F18-4E69-A4E9-7E2B54BAF71B}"/>
              </a:ext>
            </a:extLst>
          </p:cNvPr>
          <p:cNvSpPr>
            <a:spLocks noGrp="1"/>
          </p:cNvSpPr>
          <p:nvPr>
            <p:ph type="title"/>
          </p:nvPr>
        </p:nvSpPr>
        <p:spPr/>
        <p:txBody>
          <a:bodyPr>
            <a:normAutofit fontScale="90000"/>
          </a:bodyPr>
          <a:lstStyle/>
          <a:p>
            <a:r>
              <a:rPr lang="en-US" dirty="0"/>
              <a:t>Doris – precise location by Doppler effect</a:t>
            </a:r>
          </a:p>
        </p:txBody>
      </p:sp>
      <p:pic>
        <p:nvPicPr>
          <p:cNvPr id="5" name="Espace réservé du contenu 4" descr="Une image contenant intérieur, sommet, assis, plancher&#10;&#10;Description générée automatiquement">
            <a:extLst>
              <a:ext uri="{FF2B5EF4-FFF2-40B4-BE49-F238E27FC236}">
                <a16:creationId xmlns:a16="http://schemas.microsoft.com/office/drawing/2014/main" id="{4F280E1F-8A52-4C7C-8E37-F657297712AB}"/>
              </a:ext>
            </a:extLst>
          </p:cNvPr>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0" y="1020725"/>
            <a:ext cx="5557816" cy="4199861"/>
          </a:xfrm>
        </p:spPr>
      </p:pic>
      <p:sp>
        <p:nvSpPr>
          <p:cNvPr id="3" name="ZoneTexte 2">
            <a:extLst>
              <a:ext uri="{FF2B5EF4-FFF2-40B4-BE49-F238E27FC236}">
                <a16:creationId xmlns:a16="http://schemas.microsoft.com/office/drawing/2014/main" id="{6D2A1A25-DDDD-4B2B-8ECA-C9AEA9FACD87}"/>
              </a:ext>
            </a:extLst>
          </p:cNvPr>
          <p:cNvSpPr txBox="1"/>
          <p:nvPr/>
        </p:nvSpPr>
        <p:spPr>
          <a:xfrm>
            <a:off x="6283841" y="1307805"/>
            <a:ext cx="5635631" cy="3416320"/>
          </a:xfrm>
          <a:prstGeom prst="rect">
            <a:avLst/>
          </a:prstGeom>
          <a:noFill/>
        </p:spPr>
        <p:txBody>
          <a:bodyPr wrap="square" rtlCol="0">
            <a:spAutoFit/>
          </a:bodyPr>
          <a:lstStyle/>
          <a:p>
            <a:pPr marL="285750" indent="-285750">
              <a:buFont typeface="Arial" panose="020B0604020202020204" pitchFamily="34" charset="0"/>
              <a:buChar char="•"/>
            </a:pPr>
            <a:r>
              <a:rPr lang="en-US" dirty="0"/>
              <a:t>Real-time location and precise orbit determination.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 network of 50 ground stations transmitting signals at two frequencies to the satellite.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receiver onboard the satellite analyzes the received signal frequencies to calculate its velocity relative to Earth.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This velocity is fed into orbit determination models to derive the satellite's position on orbit below 1 centimeter on the radial component.</a:t>
            </a:r>
          </a:p>
        </p:txBody>
      </p:sp>
      <p:sp>
        <p:nvSpPr>
          <p:cNvPr id="6" name="ZoneTexte 5">
            <a:extLst>
              <a:ext uri="{FF2B5EF4-FFF2-40B4-BE49-F238E27FC236}">
                <a16:creationId xmlns:a16="http://schemas.microsoft.com/office/drawing/2014/main" id="{1EDBED0A-DB15-4131-A302-4CB8597A5668}"/>
              </a:ext>
            </a:extLst>
          </p:cNvPr>
          <p:cNvSpPr txBox="1"/>
          <p:nvPr/>
        </p:nvSpPr>
        <p:spPr>
          <a:xfrm>
            <a:off x="0" y="4912809"/>
            <a:ext cx="633891" cy="307777"/>
          </a:xfrm>
          <a:prstGeom prst="rect">
            <a:avLst/>
          </a:prstGeom>
          <a:noFill/>
        </p:spPr>
        <p:txBody>
          <a:bodyPr wrap="none" rtlCol="0">
            <a:spAutoFit/>
          </a:bodyPr>
          <a:lstStyle/>
          <a:p>
            <a:r>
              <a:rPr lang="fr-FR" sz="1400" dirty="0">
                <a:solidFill>
                  <a:schemeClr val="bg1"/>
                </a:solidFill>
              </a:rPr>
              <a:t>© TAS</a:t>
            </a:r>
          </a:p>
        </p:txBody>
      </p:sp>
    </p:spTree>
    <p:extLst>
      <p:ext uri="{BB962C8B-B14F-4D97-AF65-F5344CB8AC3E}">
        <p14:creationId xmlns:p14="http://schemas.microsoft.com/office/powerpoint/2010/main" val="3428483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A92201-5596-4302-A9C3-56288A471C06}"/>
              </a:ext>
            </a:extLst>
          </p:cNvPr>
          <p:cNvSpPr>
            <a:spLocks noGrp="1"/>
          </p:cNvSpPr>
          <p:nvPr>
            <p:ph type="title"/>
          </p:nvPr>
        </p:nvSpPr>
        <p:spPr/>
        <p:txBody>
          <a:bodyPr>
            <a:normAutofit fontScale="90000"/>
          </a:bodyPr>
          <a:lstStyle/>
          <a:p>
            <a:r>
              <a:rPr lang="en-US" dirty="0"/>
              <a:t>GPSP – precise location system</a:t>
            </a:r>
          </a:p>
        </p:txBody>
      </p:sp>
      <p:pic>
        <p:nvPicPr>
          <p:cNvPr id="5" name="Espace réservé du contenu 4">
            <a:extLst>
              <a:ext uri="{FF2B5EF4-FFF2-40B4-BE49-F238E27FC236}">
                <a16:creationId xmlns:a16="http://schemas.microsoft.com/office/drawing/2014/main" id="{37B180B2-1517-47C2-9CBD-B3BD8551D880}"/>
              </a:ext>
            </a:extLst>
          </p:cNvPr>
          <p:cNvPicPr>
            <a:picLocks noGrp="1" noChangeAspect="1"/>
          </p:cNvPicPr>
          <p:nvPr>
            <p:ph idx="1"/>
          </p:nvPr>
        </p:nvPicPr>
        <p:blipFill>
          <a:blip r:embed="rId3" cstate="screen">
            <a:extLst>
              <a:ext uri="{28A0092B-C50C-407E-A947-70E740481C1C}">
                <a14:useLocalDpi xmlns:a14="http://schemas.microsoft.com/office/drawing/2010/main" val="0"/>
              </a:ext>
            </a:extLst>
          </a:blip>
          <a:stretch>
            <a:fillRect/>
          </a:stretch>
        </p:blipFill>
        <p:spPr>
          <a:xfrm>
            <a:off x="4967287" y="1205103"/>
            <a:ext cx="2286000" cy="4657344"/>
          </a:xfrm>
        </p:spPr>
      </p:pic>
      <p:pic>
        <p:nvPicPr>
          <p:cNvPr id="7" name="Image 6" descr="Une image contenant intérieur, mur, table, plancher&#10;&#10;Description générée automatiquement">
            <a:extLst>
              <a:ext uri="{FF2B5EF4-FFF2-40B4-BE49-F238E27FC236}">
                <a16:creationId xmlns:a16="http://schemas.microsoft.com/office/drawing/2014/main" id="{8C77760A-F765-4F80-AF28-8415CE53902D}"/>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947397" y="794656"/>
            <a:ext cx="4101727" cy="3076295"/>
          </a:xfrm>
          <a:prstGeom prst="rect">
            <a:avLst/>
          </a:prstGeom>
        </p:spPr>
      </p:pic>
      <p:sp>
        <p:nvSpPr>
          <p:cNvPr id="8" name="ZoneTexte 7">
            <a:extLst>
              <a:ext uri="{FF2B5EF4-FFF2-40B4-BE49-F238E27FC236}">
                <a16:creationId xmlns:a16="http://schemas.microsoft.com/office/drawing/2014/main" id="{04344ED8-1F54-45B8-BD29-3AB5691605F7}"/>
              </a:ext>
            </a:extLst>
          </p:cNvPr>
          <p:cNvSpPr txBox="1"/>
          <p:nvPr/>
        </p:nvSpPr>
        <p:spPr>
          <a:xfrm>
            <a:off x="254599" y="891475"/>
            <a:ext cx="4973617" cy="2308324"/>
          </a:xfrm>
          <a:prstGeom prst="rect">
            <a:avLst/>
          </a:prstGeom>
          <a:noFill/>
        </p:spPr>
        <p:txBody>
          <a:bodyPr wrap="square" rtlCol="0">
            <a:spAutoFit/>
          </a:bodyPr>
          <a:lstStyle/>
          <a:p>
            <a:r>
              <a:rPr lang="en-US" dirty="0"/>
              <a:t>The Global Positioning System (GPS) Receiver is picking up tracking signals from the constellation of GPS satellites. </a:t>
            </a:r>
          </a:p>
          <a:p>
            <a:endParaRPr lang="en-US" dirty="0"/>
          </a:p>
          <a:p>
            <a:r>
              <a:rPr lang="en-US" dirty="0"/>
              <a:t>Its performance requirements are based on heritage Jason-3 capabilities. </a:t>
            </a:r>
          </a:p>
          <a:p>
            <a:r>
              <a:rPr lang="en-US" dirty="0"/>
              <a:t>Instrument development is part of a common "block buy" for SWOT and Sentinel-6.</a:t>
            </a:r>
            <a:endParaRPr lang="fr-FR" dirty="0"/>
          </a:p>
        </p:txBody>
      </p:sp>
      <p:sp>
        <p:nvSpPr>
          <p:cNvPr id="6" name="ZoneTexte 5">
            <a:extLst>
              <a:ext uri="{FF2B5EF4-FFF2-40B4-BE49-F238E27FC236}">
                <a16:creationId xmlns:a16="http://schemas.microsoft.com/office/drawing/2014/main" id="{C4789DAE-12C3-4205-885B-8854FF45D991}"/>
              </a:ext>
            </a:extLst>
          </p:cNvPr>
          <p:cNvSpPr txBox="1"/>
          <p:nvPr/>
        </p:nvSpPr>
        <p:spPr>
          <a:xfrm>
            <a:off x="11332084" y="3563174"/>
            <a:ext cx="599844" cy="307777"/>
          </a:xfrm>
          <a:prstGeom prst="rect">
            <a:avLst/>
          </a:prstGeom>
          <a:noFill/>
        </p:spPr>
        <p:txBody>
          <a:bodyPr wrap="none" rtlCol="0">
            <a:spAutoFit/>
          </a:bodyPr>
          <a:lstStyle/>
          <a:p>
            <a:r>
              <a:rPr lang="fr-FR" sz="1400" dirty="0">
                <a:solidFill>
                  <a:schemeClr val="bg1"/>
                </a:solidFill>
              </a:rPr>
              <a:t>© JPL</a:t>
            </a:r>
          </a:p>
        </p:txBody>
      </p:sp>
    </p:spTree>
    <p:extLst>
      <p:ext uri="{BB962C8B-B14F-4D97-AF65-F5344CB8AC3E}">
        <p14:creationId xmlns:p14="http://schemas.microsoft.com/office/powerpoint/2010/main" val="711024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D5E483-FD4B-4D09-9471-374A93C86379}"/>
              </a:ext>
            </a:extLst>
          </p:cNvPr>
          <p:cNvSpPr>
            <a:spLocks noGrp="1"/>
          </p:cNvSpPr>
          <p:nvPr>
            <p:ph type="title"/>
          </p:nvPr>
        </p:nvSpPr>
        <p:spPr>
          <a:xfrm>
            <a:off x="648929" y="629266"/>
            <a:ext cx="3651467" cy="1676603"/>
          </a:xfrm>
        </p:spPr>
        <p:txBody>
          <a:bodyPr>
            <a:normAutofit/>
          </a:bodyPr>
          <a:lstStyle/>
          <a:p>
            <a:r>
              <a:rPr lang="en-US" sz="3700" dirty="0"/>
              <a:t>LRA – precise location system by laser</a:t>
            </a:r>
          </a:p>
        </p:txBody>
      </p:sp>
      <p:pic>
        <p:nvPicPr>
          <p:cNvPr id="7" name="Espace réservé du contenu 6" descr="Une image contenant intérieur, mur&#10;&#10;Description générée automatiquement">
            <a:extLst>
              <a:ext uri="{FF2B5EF4-FFF2-40B4-BE49-F238E27FC236}">
                <a16:creationId xmlns:a16="http://schemas.microsoft.com/office/drawing/2014/main" id="{755089B5-51A2-48BF-8541-C09209B403F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87801" y="405111"/>
            <a:ext cx="7169442" cy="4984469"/>
          </a:xfrm>
        </p:spPr>
      </p:pic>
      <p:sp>
        <p:nvSpPr>
          <p:cNvPr id="9" name="ZoneTexte 8">
            <a:extLst>
              <a:ext uri="{FF2B5EF4-FFF2-40B4-BE49-F238E27FC236}">
                <a16:creationId xmlns:a16="http://schemas.microsoft.com/office/drawing/2014/main" id="{7795EA7D-8516-414A-9C53-E1A37F6C7BD4}"/>
              </a:ext>
            </a:extLst>
          </p:cNvPr>
          <p:cNvSpPr txBox="1"/>
          <p:nvPr/>
        </p:nvSpPr>
        <p:spPr>
          <a:xfrm>
            <a:off x="731521" y="2915322"/>
            <a:ext cx="3905026" cy="1754326"/>
          </a:xfrm>
          <a:prstGeom prst="rect">
            <a:avLst/>
          </a:prstGeom>
          <a:noFill/>
        </p:spPr>
        <p:txBody>
          <a:bodyPr wrap="square" rtlCol="0">
            <a:spAutoFit/>
          </a:bodyPr>
          <a:lstStyle/>
          <a:p>
            <a:r>
              <a:rPr lang="en-US" dirty="0"/>
              <a:t>The LRA (Laser Retroflector Array) is</a:t>
            </a:r>
            <a:br>
              <a:rPr lang="en-US" dirty="0"/>
            </a:br>
            <a:r>
              <a:rPr lang="en-US" dirty="0"/>
              <a:t>basically a set of mirrors, meant to reflect lasers fired from stations on Earth. The return time enable to measure the distance very precisely, if locally. </a:t>
            </a:r>
          </a:p>
        </p:txBody>
      </p:sp>
    </p:spTree>
    <p:extLst>
      <p:ext uri="{BB962C8B-B14F-4D97-AF65-F5344CB8AC3E}">
        <p14:creationId xmlns:p14="http://schemas.microsoft.com/office/powerpoint/2010/main" val="3157068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6E9BA9D3-6864-428F-9798-0B639DDAAC5C}"/>
              </a:ext>
            </a:extLst>
          </p:cNvPr>
          <p:cNvSpPr>
            <a:spLocks noGrp="1"/>
          </p:cNvSpPr>
          <p:nvPr>
            <p:ph type="title"/>
          </p:nvPr>
        </p:nvSpPr>
        <p:spPr/>
        <p:txBody>
          <a:bodyPr/>
          <a:lstStyle/>
          <a:p>
            <a:r>
              <a:rPr lang="en-US" dirty="0"/>
              <a:t>Orbit</a:t>
            </a:r>
          </a:p>
        </p:txBody>
      </p:sp>
      <p:sp>
        <p:nvSpPr>
          <p:cNvPr id="5" name="Espace réservé du texte 4">
            <a:extLst>
              <a:ext uri="{FF2B5EF4-FFF2-40B4-BE49-F238E27FC236}">
                <a16:creationId xmlns:a16="http://schemas.microsoft.com/office/drawing/2014/main" id="{C2AD0AFB-A323-4525-A5D7-46D84CBB23ED}"/>
              </a:ext>
            </a:extLst>
          </p:cNvPr>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514945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D990E31E-6BAB-47C0-9DE3-6D998F489A11}"/>
              </a:ext>
            </a:extLst>
          </p:cNvPr>
          <p:cNvSpPr>
            <a:spLocks noGrp="1"/>
          </p:cNvSpPr>
          <p:nvPr>
            <p:ph type="title"/>
          </p:nvPr>
        </p:nvSpPr>
        <p:spPr/>
        <p:txBody>
          <a:bodyPr>
            <a:normAutofit fontScale="90000"/>
          </a:bodyPr>
          <a:lstStyle/>
          <a:p>
            <a:r>
              <a:rPr lang="en-US" dirty="0"/>
              <a:t>Science orbit</a:t>
            </a:r>
          </a:p>
        </p:txBody>
      </p:sp>
      <p:sp>
        <p:nvSpPr>
          <p:cNvPr id="5" name="Espace réservé du contenu 4">
            <a:extLst>
              <a:ext uri="{FF2B5EF4-FFF2-40B4-BE49-F238E27FC236}">
                <a16:creationId xmlns:a16="http://schemas.microsoft.com/office/drawing/2014/main" id="{6C5B0076-0FBD-4176-BE33-43AE85EF032B}"/>
              </a:ext>
            </a:extLst>
          </p:cNvPr>
          <p:cNvSpPr>
            <a:spLocks noGrp="1"/>
          </p:cNvSpPr>
          <p:nvPr>
            <p:ph idx="1"/>
          </p:nvPr>
        </p:nvSpPr>
        <p:spPr>
          <a:xfrm>
            <a:off x="171449" y="828675"/>
            <a:ext cx="3762597" cy="5892800"/>
          </a:xfrm>
        </p:spPr>
        <p:txBody>
          <a:bodyPr>
            <a:normAutofit/>
          </a:bodyPr>
          <a:lstStyle/>
          <a:p>
            <a:pPr marL="0" indent="0">
              <a:buNone/>
            </a:pPr>
            <a:r>
              <a:rPr lang="en-US" sz="2400" dirty="0"/>
              <a:t>Swot orbit is a non sun-synchronous 21-days orbit, at 890.6 km with an inclination of 77.6°. </a:t>
            </a:r>
          </a:p>
          <a:p>
            <a:pPr marL="0" indent="0">
              <a:buNone/>
            </a:pPr>
            <a:r>
              <a:rPr lang="en-US" sz="2400" dirty="0"/>
              <a:t>The wide-swath is enabling a more complete ground coverage than with previous nadir-altimeters.</a:t>
            </a:r>
            <a:endParaRPr lang="fr-FR" sz="2400" dirty="0"/>
          </a:p>
        </p:txBody>
      </p:sp>
      <p:pic>
        <p:nvPicPr>
          <p:cNvPr id="7" name="Image 6">
            <a:extLst>
              <a:ext uri="{FF2B5EF4-FFF2-40B4-BE49-F238E27FC236}">
                <a16:creationId xmlns:a16="http://schemas.microsoft.com/office/drawing/2014/main" id="{2F4937D4-1065-4F2C-9EDE-556069C969BB}"/>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081023" y="1"/>
            <a:ext cx="5074037" cy="3472864"/>
          </a:xfrm>
          <a:prstGeom prst="rect">
            <a:avLst/>
          </a:prstGeom>
        </p:spPr>
      </p:pic>
      <p:pic>
        <p:nvPicPr>
          <p:cNvPr id="6" name="Image 5">
            <a:extLst>
              <a:ext uri="{FF2B5EF4-FFF2-40B4-BE49-F238E27FC236}">
                <a16:creationId xmlns:a16="http://schemas.microsoft.com/office/drawing/2014/main" id="{9F4D3E8B-7911-4781-A18B-0785AB7B34CF}"/>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746812" y="3042698"/>
            <a:ext cx="5374886" cy="3678776"/>
          </a:xfrm>
          <a:prstGeom prst="rect">
            <a:avLst/>
          </a:prstGeom>
        </p:spPr>
      </p:pic>
    </p:spTree>
    <p:extLst>
      <p:ext uri="{BB962C8B-B14F-4D97-AF65-F5344CB8AC3E}">
        <p14:creationId xmlns:p14="http://schemas.microsoft.com/office/powerpoint/2010/main" val="1431409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dirty="0"/>
              <a:t>Science orbit – France coverage</a:t>
            </a:r>
          </a:p>
        </p:txBody>
      </p:sp>
      <p:sp>
        <p:nvSpPr>
          <p:cNvPr id="9" name="Espace réservé du contenu 4">
            <a:extLst>
              <a:ext uri="{FF2B5EF4-FFF2-40B4-BE49-F238E27FC236}">
                <a16:creationId xmlns:a16="http://schemas.microsoft.com/office/drawing/2014/main" id="{58584FD4-476C-4C51-8C76-0298A3EB21C8}"/>
              </a:ext>
            </a:extLst>
          </p:cNvPr>
          <p:cNvSpPr>
            <a:spLocks noGrp="1"/>
          </p:cNvSpPr>
          <p:nvPr>
            <p:ph idx="1"/>
          </p:nvPr>
        </p:nvSpPr>
        <p:spPr>
          <a:xfrm>
            <a:off x="8062579" y="3775074"/>
            <a:ext cx="3762597" cy="3082926"/>
          </a:xfrm>
        </p:spPr>
        <p:txBody>
          <a:bodyPr>
            <a:normAutofit/>
          </a:bodyPr>
          <a:lstStyle/>
          <a:p>
            <a:pPr marL="0" indent="0">
              <a:buNone/>
            </a:pPr>
            <a:r>
              <a:rPr lang="en-US" sz="2400" dirty="0"/>
              <a:t>Swot coverage over France, left with numbered tracks,</a:t>
            </a:r>
            <a:br>
              <a:rPr lang="en-US" sz="2400" dirty="0"/>
            </a:br>
            <a:r>
              <a:rPr lang="en-US" sz="2400" dirty="0"/>
              <a:t>above, gif animation per day </a:t>
            </a:r>
            <a:r>
              <a:rPr lang="en-US" sz="2400"/>
              <a:t>(from day 1 to 21)</a:t>
            </a:r>
            <a:endParaRPr lang="fr-FR" sz="2400" dirty="0"/>
          </a:p>
        </p:txBody>
      </p:sp>
      <p:grpSp>
        <p:nvGrpSpPr>
          <p:cNvPr id="3" name="Groupe 2">
            <a:extLst>
              <a:ext uri="{FF2B5EF4-FFF2-40B4-BE49-F238E27FC236}">
                <a16:creationId xmlns:a16="http://schemas.microsoft.com/office/drawing/2014/main" id="{F017A6BB-8FB1-428D-9CDE-A0B66BE2BA6C}"/>
              </a:ext>
            </a:extLst>
          </p:cNvPr>
          <p:cNvGrpSpPr/>
          <p:nvPr/>
        </p:nvGrpSpPr>
        <p:grpSpPr>
          <a:xfrm>
            <a:off x="0" y="655535"/>
            <a:ext cx="8068159" cy="5801698"/>
            <a:chOff x="0" y="655535"/>
            <a:chExt cx="8068159" cy="5801698"/>
          </a:xfrm>
        </p:grpSpPr>
        <p:pic>
          <p:nvPicPr>
            <p:cNvPr id="4" name="Image 3">
              <a:extLst>
                <a:ext uri="{FF2B5EF4-FFF2-40B4-BE49-F238E27FC236}">
                  <a16:creationId xmlns:a16="http://schemas.microsoft.com/office/drawing/2014/main" id="{C4510EA5-5BB7-44F1-B600-167C895EB9D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2" y="655535"/>
              <a:ext cx="8068087" cy="5705508"/>
            </a:xfrm>
            <a:prstGeom prst="rect">
              <a:avLst/>
            </a:prstGeom>
          </p:spPr>
        </p:pic>
        <p:sp>
          <p:nvSpPr>
            <p:cNvPr id="7" name="ZoneTexte 6">
              <a:extLst>
                <a:ext uri="{FF2B5EF4-FFF2-40B4-BE49-F238E27FC236}">
                  <a16:creationId xmlns:a16="http://schemas.microsoft.com/office/drawing/2014/main" id="{0D62ED5F-E1DB-43D1-AA98-4A2BC66434B1}"/>
                </a:ext>
              </a:extLst>
            </p:cNvPr>
            <p:cNvSpPr txBox="1"/>
            <p:nvPr/>
          </p:nvSpPr>
          <p:spPr>
            <a:xfrm>
              <a:off x="0" y="6149456"/>
              <a:ext cx="724878" cy="307777"/>
            </a:xfrm>
            <a:prstGeom prst="rect">
              <a:avLst/>
            </a:prstGeom>
            <a:noFill/>
          </p:spPr>
          <p:txBody>
            <a:bodyPr wrap="none" rtlCol="0">
              <a:spAutoFit/>
            </a:bodyPr>
            <a:lstStyle/>
            <a:p>
              <a:r>
                <a:rPr lang="fr-FR" sz="1400" dirty="0">
                  <a:solidFill>
                    <a:schemeClr val="bg2">
                      <a:lumMod val="75000"/>
                    </a:schemeClr>
                  </a:solidFill>
                </a:rPr>
                <a:t>© </a:t>
              </a:r>
              <a:r>
                <a:rPr lang="fr-FR" sz="1400" dirty="0" err="1">
                  <a:solidFill>
                    <a:schemeClr val="bg2">
                      <a:lumMod val="75000"/>
                    </a:schemeClr>
                  </a:solidFill>
                </a:rPr>
                <a:t>Cnes</a:t>
              </a:r>
              <a:endParaRPr lang="fr-FR" sz="1400" dirty="0">
                <a:solidFill>
                  <a:schemeClr val="bg2">
                    <a:lumMod val="75000"/>
                  </a:schemeClr>
                </a:solidFill>
              </a:endParaRPr>
            </a:p>
          </p:txBody>
        </p:sp>
      </p:grpSp>
      <p:grpSp>
        <p:nvGrpSpPr>
          <p:cNvPr id="5" name="Groupe 4">
            <a:extLst>
              <a:ext uri="{FF2B5EF4-FFF2-40B4-BE49-F238E27FC236}">
                <a16:creationId xmlns:a16="http://schemas.microsoft.com/office/drawing/2014/main" id="{AD89A7C1-2791-4AA3-A675-11DBB124F9B2}"/>
              </a:ext>
            </a:extLst>
          </p:cNvPr>
          <p:cNvGrpSpPr/>
          <p:nvPr/>
        </p:nvGrpSpPr>
        <p:grpSpPr>
          <a:xfrm>
            <a:off x="7838632" y="681037"/>
            <a:ext cx="4111071" cy="2836059"/>
            <a:chOff x="7838632" y="681037"/>
            <a:chExt cx="4111071" cy="2836059"/>
          </a:xfrm>
        </p:grpSpPr>
        <p:pic>
          <p:nvPicPr>
            <p:cNvPr id="6" name="Image 5">
              <a:extLst>
                <a:ext uri="{FF2B5EF4-FFF2-40B4-BE49-F238E27FC236}">
                  <a16:creationId xmlns:a16="http://schemas.microsoft.com/office/drawing/2014/main" id="{81403C04-362F-4EC7-9C9A-EE487BAEA4E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938052" y="681037"/>
              <a:ext cx="4011651" cy="2836059"/>
            </a:xfrm>
            <a:prstGeom prst="rect">
              <a:avLst/>
            </a:prstGeom>
          </p:spPr>
        </p:pic>
        <p:sp>
          <p:nvSpPr>
            <p:cNvPr id="8" name="ZoneTexte 7">
              <a:extLst>
                <a:ext uri="{FF2B5EF4-FFF2-40B4-BE49-F238E27FC236}">
                  <a16:creationId xmlns:a16="http://schemas.microsoft.com/office/drawing/2014/main" id="{D3BDA460-C4A7-4D34-9558-7E6A49E9EF82}"/>
                </a:ext>
              </a:extLst>
            </p:cNvPr>
            <p:cNvSpPr txBox="1"/>
            <p:nvPr/>
          </p:nvSpPr>
          <p:spPr>
            <a:xfrm>
              <a:off x="7838632" y="3209319"/>
              <a:ext cx="724878" cy="307777"/>
            </a:xfrm>
            <a:prstGeom prst="rect">
              <a:avLst/>
            </a:prstGeom>
            <a:noFill/>
          </p:spPr>
          <p:txBody>
            <a:bodyPr wrap="none" rtlCol="0">
              <a:spAutoFit/>
            </a:bodyPr>
            <a:lstStyle/>
            <a:p>
              <a:r>
                <a:rPr lang="fr-FR" sz="1400" dirty="0">
                  <a:solidFill>
                    <a:schemeClr val="bg2">
                      <a:lumMod val="75000"/>
                    </a:schemeClr>
                  </a:solidFill>
                </a:rPr>
                <a:t>© </a:t>
              </a:r>
              <a:r>
                <a:rPr lang="fr-FR" sz="1400" dirty="0" err="1">
                  <a:solidFill>
                    <a:schemeClr val="bg2">
                      <a:lumMod val="75000"/>
                    </a:schemeClr>
                  </a:solidFill>
                </a:rPr>
                <a:t>Cnes</a:t>
              </a:r>
              <a:endParaRPr lang="fr-FR" sz="1400" dirty="0">
                <a:solidFill>
                  <a:schemeClr val="bg2">
                    <a:lumMod val="75000"/>
                  </a:schemeClr>
                </a:solidFil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DB49FD-5D52-4DDC-BE38-8DF22BB18B96}"/>
              </a:ext>
            </a:extLst>
          </p:cNvPr>
          <p:cNvSpPr>
            <a:spLocks noGrp="1"/>
          </p:cNvSpPr>
          <p:nvPr>
            <p:ph type="title"/>
          </p:nvPr>
        </p:nvSpPr>
        <p:spPr/>
        <p:txBody>
          <a:bodyPr/>
          <a:lstStyle/>
          <a:p>
            <a:r>
              <a:rPr lang="fr-FR" dirty="0"/>
              <a:t>Objectives &amp; applications</a:t>
            </a:r>
          </a:p>
        </p:txBody>
      </p:sp>
      <p:sp>
        <p:nvSpPr>
          <p:cNvPr id="3" name="Espace réservé du texte 2">
            <a:extLst>
              <a:ext uri="{FF2B5EF4-FFF2-40B4-BE49-F238E27FC236}">
                <a16:creationId xmlns:a16="http://schemas.microsoft.com/office/drawing/2014/main" id="{1310E5CE-A872-4555-A82E-F706F6839AF5}"/>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2096887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3700" u="none" kern="1200" dirty="0">
                <a:latin typeface="+mj-lt"/>
                <a:ea typeface="+mj-ea"/>
                <a:cs typeface="+mj-cs"/>
              </a:rPr>
              <a:t>Number of observation per cycle (21 days) over France rivers &amp; lakes</a:t>
            </a:r>
          </a:p>
        </p:txBody>
      </p:sp>
      <p:pic>
        <p:nvPicPr>
          <p:cNvPr id="6" name="Espace réservé du contenu 5">
            <a:extLst>
              <a:ext uri="{FF2B5EF4-FFF2-40B4-BE49-F238E27FC236}">
                <a16:creationId xmlns:a16="http://schemas.microsoft.com/office/drawing/2014/main" id="{019590D6-173B-490C-AFC8-E11F308CC7E1}"/>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5343700" y="485452"/>
            <a:ext cx="6174063" cy="5879153"/>
          </a:xfrm>
          <a:prstGeom prst="rect">
            <a:avLst/>
          </a:prstGeom>
        </p:spPr>
      </p:pic>
      <p:sp>
        <p:nvSpPr>
          <p:cNvPr id="7" name="ZoneTexte 6">
            <a:extLst>
              <a:ext uri="{FF2B5EF4-FFF2-40B4-BE49-F238E27FC236}">
                <a16:creationId xmlns:a16="http://schemas.microsoft.com/office/drawing/2014/main" id="{7ECDD6A5-BFE5-481C-ABF8-EC352DCF956D}"/>
              </a:ext>
            </a:extLst>
          </p:cNvPr>
          <p:cNvSpPr txBox="1"/>
          <p:nvPr/>
        </p:nvSpPr>
        <p:spPr>
          <a:xfrm>
            <a:off x="5343563" y="6065592"/>
            <a:ext cx="724878" cy="307777"/>
          </a:xfrm>
          <a:prstGeom prst="rect">
            <a:avLst/>
          </a:prstGeom>
          <a:noFill/>
        </p:spPr>
        <p:txBody>
          <a:bodyPr wrap="none" rtlCol="0">
            <a:spAutoFit/>
          </a:bodyPr>
          <a:lstStyle/>
          <a:p>
            <a:r>
              <a:rPr lang="fr-FR" sz="1400" dirty="0">
                <a:solidFill>
                  <a:schemeClr val="bg2">
                    <a:lumMod val="75000"/>
                  </a:schemeClr>
                </a:solidFill>
              </a:rPr>
              <a:t>© </a:t>
            </a:r>
            <a:r>
              <a:rPr lang="fr-FR" sz="1400" dirty="0" err="1">
                <a:solidFill>
                  <a:schemeClr val="bg2">
                    <a:lumMod val="75000"/>
                  </a:schemeClr>
                </a:solidFill>
              </a:rPr>
              <a:t>Cnes</a:t>
            </a:r>
            <a:endParaRPr lang="fr-FR" sz="1400" dirty="0">
              <a:solidFill>
                <a:schemeClr val="bg2">
                  <a:lumMod val="75000"/>
                </a:schemeClr>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4AC8B0-8F88-4E9A-BA1A-9D9314F8BE9B}"/>
              </a:ext>
            </a:extLst>
          </p:cNvPr>
          <p:cNvSpPr>
            <a:spLocks noGrp="1"/>
          </p:cNvSpPr>
          <p:nvPr>
            <p:ph type="title"/>
          </p:nvPr>
        </p:nvSpPr>
        <p:spPr>
          <a:xfrm>
            <a:off x="648929" y="629266"/>
            <a:ext cx="3651467" cy="1676603"/>
          </a:xfrm>
        </p:spPr>
        <p:txBody>
          <a:bodyPr>
            <a:normAutofit/>
          </a:bodyPr>
          <a:lstStyle/>
          <a:p>
            <a:r>
              <a:rPr lang="en-US" dirty="0"/>
              <a:t>Fast-sampling orbit (1 day)</a:t>
            </a:r>
          </a:p>
        </p:txBody>
      </p:sp>
      <p:sp>
        <p:nvSpPr>
          <p:cNvPr id="16" name="Content Placeholder 9">
            <a:extLst>
              <a:ext uri="{FF2B5EF4-FFF2-40B4-BE49-F238E27FC236}">
                <a16:creationId xmlns:a16="http://schemas.microsoft.com/office/drawing/2014/main" id="{0A7AC554-5FB2-467C-A4F1-6DA6E5C719E7}"/>
              </a:ext>
            </a:extLst>
          </p:cNvPr>
          <p:cNvSpPr>
            <a:spLocks noGrp="1"/>
          </p:cNvSpPr>
          <p:nvPr>
            <p:ph idx="1"/>
          </p:nvPr>
        </p:nvSpPr>
        <p:spPr>
          <a:xfrm>
            <a:off x="648931" y="2438400"/>
            <a:ext cx="3651466" cy="3785419"/>
          </a:xfrm>
        </p:spPr>
        <p:txBody>
          <a:bodyPr>
            <a:normAutofit/>
          </a:bodyPr>
          <a:lstStyle/>
          <a:p>
            <a:pPr marL="0" indent="0">
              <a:buNone/>
            </a:pPr>
            <a:r>
              <a:rPr lang="en-US" sz="2400" dirty="0"/>
              <a:t>A 1-day repeat period, during the initial phase to achieve the Cal/Val objectives and study rapidly changing phenomena.</a:t>
            </a:r>
          </a:p>
        </p:txBody>
      </p:sp>
      <p:pic>
        <p:nvPicPr>
          <p:cNvPr id="17" name="Espace réservé du contenu 4">
            <a:extLst>
              <a:ext uri="{FF2B5EF4-FFF2-40B4-BE49-F238E27FC236}">
                <a16:creationId xmlns:a16="http://schemas.microsoft.com/office/drawing/2014/main" id="{B57ED8B6-AC40-4B95-B0A7-467FF2324728}"/>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4639056" y="629266"/>
            <a:ext cx="7552944" cy="5495731"/>
          </a:xfrm>
          <a:prstGeom prst="rect">
            <a:avLst/>
          </a:prstGeom>
          <a:effectLst/>
        </p:spPr>
      </p:pic>
    </p:spTree>
    <p:extLst>
      <p:ext uri="{BB962C8B-B14F-4D97-AF65-F5344CB8AC3E}">
        <p14:creationId xmlns:p14="http://schemas.microsoft.com/office/powerpoint/2010/main" val="12498894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u="none" kern="1200" dirty="0">
                <a:latin typeface="+mj-lt"/>
                <a:ea typeface="+mj-ea"/>
                <a:cs typeface="+mj-cs"/>
              </a:rPr>
              <a:t>Fast-sampling orbit – France coverage</a:t>
            </a:r>
          </a:p>
        </p:txBody>
      </p:sp>
      <p:pic>
        <p:nvPicPr>
          <p:cNvPr id="13" name="Espace réservé du contenu 4">
            <a:extLst>
              <a:ext uri="{FF2B5EF4-FFF2-40B4-BE49-F238E27FC236}">
                <a16:creationId xmlns:a16="http://schemas.microsoft.com/office/drawing/2014/main" id="{8C566171-8C1E-4C4F-8292-37DCB37F88A6}"/>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5396593" y="492573"/>
            <a:ext cx="6068001" cy="5880796"/>
          </a:xfrm>
          <a:prstGeom prst="rect">
            <a:avLst/>
          </a:prstGeom>
        </p:spPr>
      </p:pic>
      <p:sp>
        <p:nvSpPr>
          <p:cNvPr id="6" name="ZoneTexte 5">
            <a:extLst>
              <a:ext uri="{FF2B5EF4-FFF2-40B4-BE49-F238E27FC236}">
                <a16:creationId xmlns:a16="http://schemas.microsoft.com/office/drawing/2014/main" id="{D2062DA0-1DD4-4203-8002-F2431EC02853}"/>
              </a:ext>
            </a:extLst>
          </p:cNvPr>
          <p:cNvSpPr txBox="1"/>
          <p:nvPr/>
        </p:nvSpPr>
        <p:spPr>
          <a:xfrm>
            <a:off x="5245054" y="6057650"/>
            <a:ext cx="724878" cy="307777"/>
          </a:xfrm>
          <a:prstGeom prst="rect">
            <a:avLst/>
          </a:prstGeom>
          <a:noFill/>
        </p:spPr>
        <p:txBody>
          <a:bodyPr wrap="none" rtlCol="0">
            <a:spAutoFit/>
          </a:bodyPr>
          <a:lstStyle/>
          <a:p>
            <a:r>
              <a:rPr lang="fr-FR" sz="1400" dirty="0"/>
              <a:t>© </a:t>
            </a:r>
            <a:r>
              <a:rPr lang="fr-FR" sz="1400" dirty="0" err="1"/>
              <a:t>Cnes</a:t>
            </a:r>
            <a:endParaRPr lang="fr-FR" sz="1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067C922B-EEC5-43E9-9D8E-B1057CCBAA26}"/>
              </a:ext>
            </a:extLst>
          </p:cNvPr>
          <p:cNvSpPr>
            <a:spLocks noGrp="1"/>
          </p:cNvSpPr>
          <p:nvPr>
            <p:ph type="title"/>
          </p:nvPr>
        </p:nvSpPr>
        <p:spPr/>
        <p:txBody>
          <a:bodyPr/>
          <a:lstStyle/>
          <a:p>
            <a:r>
              <a:rPr lang="fr-FR" dirty="0"/>
              <a:t>Launch</a:t>
            </a:r>
          </a:p>
        </p:txBody>
      </p:sp>
      <p:sp>
        <p:nvSpPr>
          <p:cNvPr id="5" name="Espace réservé du texte 4">
            <a:extLst>
              <a:ext uri="{FF2B5EF4-FFF2-40B4-BE49-F238E27FC236}">
                <a16:creationId xmlns:a16="http://schemas.microsoft.com/office/drawing/2014/main" id="{A0842D17-EE64-49B6-BB9D-756AA7A23B9C}"/>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2358483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89B147-53CD-4A0C-BA22-EBAF4F03DC35}"/>
              </a:ext>
            </a:extLst>
          </p:cNvPr>
          <p:cNvSpPr>
            <a:spLocks noGrp="1"/>
          </p:cNvSpPr>
          <p:nvPr>
            <p:ph type="title"/>
          </p:nvPr>
        </p:nvSpPr>
        <p:spPr/>
        <p:txBody>
          <a:bodyPr>
            <a:normAutofit fontScale="90000"/>
          </a:bodyPr>
          <a:lstStyle/>
          <a:p>
            <a:r>
              <a:rPr lang="fr-FR"/>
              <a:t>Launch	</a:t>
            </a:r>
            <a:endParaRPr lang="fr-FR" dirty="0"/>
          </a:p>
        </p:txBody>
      </p:sp>
      <p:pic>
        <p:nvPicPr>
          <p:cNvPr id="7" name="Espace réservé du contenu 6" descr="Une image contenant ciel, extérieur, bateau, eau&#10;&#10;Description générée automatiquement">
            <a:extLst>
              <a:ext uri="{FF2B5EF4-FFF2-40B4-BE49-F238E27FC236}">
                <a16:creationId xmlns:a16="http://schemas.microsoft.com/office/drawing/2014/main" id="{042A399C-56E7-4FB6-9C81-C48028A9FFD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10750" y="-41538"/>
            <a:ext cx="4581250" cy="6871876"/>
          </a:xfrm>
        </p:spPr>
      </p:pic>
      <p:sp>
        <p:nvSpPr>
          <p:cNvPr id="9" name="ZoneTexte 8">
            <a:extLst>
              <a:ext uri="{FF2B5EF4-FFF2-40B4-BE49-F238E27FC236}">
                <a16:creationId xmlns:a16="http://schemas.microsoft.com/office/drawing/2014/main" id="{CC7D8D00-A434-40C9-99E3-7192FEDE62DA}"/>
              </a:ext>
            </a:extLst>
          </p:cNvPr>
          <p:cNvSpPr txBox="1"/>
          <p:nvPr/>
        </p:nvSpPr>
        <p:spPr>
          <a:xfrm>
            <a:off x="171449" y="1010093"/>
            <a:ext cx="5337545" cy="1569660"/>
          </a:xfrm>
          <a:prstGeom prst="rect">
            <a:avLst/>
          </a:prstGeom>
          <a:noFill/>
        </p:spPr>
        <p:txBody>
          <a:bodyPr wrap="square" rtlCol="0">
            <a:spAutoFit/>
          </a:bodyPr>
          <a:lstStyle/>
          <a:p>
            <a:r>
              <a:rPr lang="en-US" sz="2400" dirty="0"/>
              <a:t>Swot was launched on December 16, 2022 on a SpaceX Falcon 9 rocket from Space Launch Complex 4E at Vandenberg Air Force Base in California. </a:t>
            </a:r>
            <a:endParaRPr lang="fr-FR" sz="2400" dirty="0"/>
          </a:p>
        </p:txBody>
      </p:sp>
      <p:sp>
        <p:nvSpPr>
          <p:cNvPr id="5" name="ZoneTexte 4">
            <a:extLst>
              <a:ext uri="{FF2B5EF4-FFF2-40B4-BE49-F238E27FC236}">
                <a16:creationId xmlns:a16="http://schemas.microsoft.com/office/drawing/2014/main" id="{1EC2E3F6-1CEF-4728-A867-243BF3FE82F4}"/>
              </a:ext>
            </a:extLst>
          </p:cNvPr>
          <p:cNvSpPr txBox="1"/>
          <p:nvPr/>
        </p:nvSpPr>
        <p:spPr>
          <a:xfrm>
            <a:off x="11297203" y="6522561"/>
            <a:ext cx="894797" cy="307777"/>
          </a:xfrm>
          <a:prstGeom prst="rect">
            <a:avLst/>
          </a:prstGeom>
          <a:noFill/>
        </p:spPr>
        <p:txBody>
          <a:bodyPr wrap="none" rtlCol="0">
            <a:spAutoFit/>
          </a:bodyPr>
          <a:lstStyle/>
          <a:p>
            <a:r>
              <a:rPr lang="fr-FR" sz="1400" dirty="0">
                <a:solidFill>
                  <a:schemeClr val="bg2">
                    <a:lumMod val="75000"/>
                  </a:schemeClr>
                </a:solidFill>
              </a:rPr>
              <a:t>© SpaceX</a:t>
            </a:r>
          </a:p>
        </p:txBody>
      </p:sp>
    </p:spTree>
    <p:extLst>
      <p:ext uri="{BB962C8B-B14F-4D97-AF65-F5344CB8AC3E}">
        <p14:creationId xmlns:p14="http://schemas.microsoft.com/office/powerpoint/2010/main" val="22405849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F8B3BDFB-5AEF-4F76-85D3-B8C303BDEB17}"/>
              </a:ext>
            </a:extLst>
          </p:cNvPr>
          <p:cNvSpPr>
            <a:spLocks noGrp="1"/>
          </p:cNvSpPr>
          <p:nvPr>
            <p:ph type="title"/>
          </p:nvPr>
        </p:nvSpPr>
        <p:spPr/>
        <p:txBody>
          <a:bodyPr/>
          <a:lstStyle/>
          <a:p>
            <a:r>
              <a:rPr lang="fr-FR" dirty="0"/>
              <a:t>Ground segment</a:t>
            </a:r>
          </a:p>
        </p:txBody>
      </p:sp>
      <p:sp>
        <p:nvSpPr>
          <p:cNvPr id="5" name="Espace réservé du texte 4">
            <a:extLst>
              <a:ext uri="{FF2B5EF4-FFF2-40B4-BE49-F238E27FC236}">
                <a16:creationId xmlns:a16="http://schemas.microsoft.com/office/drawing/2014/main" id="{3A5E5711-0CB1-4089-8D0D-29BB2CC3A62C}"/>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33154244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Une image contenant capture d’écran&#10;&#10;Description générée automatiquement">
            <a:extLst>
              <a:ext uri="{FF2B5EF4-FFF2-40B4-BE49-F238E27FC236}">
                <a16:creationId xmlns:a16="http://schemas.microsoft.com/office/drawing/2014/main" id="{63636DB4-6987-457F-919F-9B78CD321ABC}"/>
              </a:ext>
            </a:extLst>
          </p:cNvPr>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457200" y="0"/>
            <a:ext cx="11091104" cy="6858000"/>
          </a:xfrm>
        </p:spPr>
      </p:pic>
    </p:spTree>
    <p:extLst>
      <p:ext uri="{BB962C8B-B14F-4D97-AF65-F5344CB8AC3E}">
        <p14:creationId xmlns:p14="http://schemas.microsoft.com/office/powerpoint/2010/main" val="2155930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12">
            <a:extLst>
              <a:ext uri="{FF2B5EF4-FFF2-40B4-BE49-F238E27FC236}">
                <a16:creationId xmlns:a16="http://schemas.microsoft.com/office/drawing/2014/main" id="{22587ECF-85E9-4393-9D87-8EB6F3F6C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re 3">
            <a:extLst>
              <a:ext uri="{FF2B5EF4-FFF2-40B4-BE49-F238E27FC236}">
                <a16:creationId xmlns:a16="http://schemas.microsoft.com/office/drawing/2014/main" id="{9CB74B0E-29FC-4265-AFED-AB1810006E57}"/>
              </a:ext>
            </a:extLst>
          </p:cNvPr>
          <p:cNvSpPr>
            <a:spLocks noGrp="1"/>
          </p:cNvSpPr>
          <p:nvPr>
            <p:ph type="title"/>
          </p:nvPr>
        </p:nvSpPr>
        <p:spPr>
          <a:xfrm>
            <a:off x="838199" y="537883"/>
            <a:ext cx="4783697" cy="1942810"/>
          </a:xfrm>
        </p:spPr>
        <p:txBody>
          <a:bodyPr anchor="b">
            <a:normAutofit/>
          </a:bodyPr>
          <a:lstStyle/>
          <a:p>
            <a:r>
              <a:rPr lang="fr-FR" sz="4000"/>
              <a:t>Surface Water &amp; Ocean Topography</a:t>
            </a:r>
            <a:endParaRPr lang="fr-FR" sz="4000" dirty="0"/>
          </a:p>
        </p:txBody>
      </p:sp>
      <p:sp>
        <p:nvSpPr>
          <p:cNvPr id="5" name="Espace réservé du contenu 4">
            <a:extLst>
              <a:ext uri="{FF2B5EF4-FFF2-40B4-BE49-F238E27FC236}">
                <a16:creationId xmlns:a16="http://schemas.microsoft.com/office/drawing/2014/main" id="{88888070-2C27-4E01-802C-29B461FBCE3C}"/>
              </a:ext>
            </a:extLst>
          </p:cNvPr>
          <p:cNvSpPr>
            <a:spLocks noGrp="1"/>
          </p:cNvSpPr>
          <p:nvPr>
            <p:ph idx="1"/>
          </p:nvPr>
        </p:nvSpPr>
        <p:spPr>
          <a:xfrm>
            <a:off x="838199" y="2686323"/>
            <a:ext cx="4783697" cy="3433583"/>
          </a:xfrm>
        </p:spPr>
        <p:txBody>
          <a:bodyPr>
            <a:normAutofit/>
          </a:bodyPr>
          <a:lstStyle/>
          <a:p>
            <a:pPr marL="0" indent="0">
              <a:buNone/>
            </a:pPr>
            <a:r>
              <a:rPr lang="en-US" sz="1700"/>
              <a:t>A new satellite concept for the study and monitoring of inland waters and the oceans </a:t>
            </a:r>
          </a:p>
          <a:p>
            <a:r>
              <a:rPr lang="en-US" sz="1700"/>
              <a:t>Partnership between NASA, CNES, the Canadian Space Agency and the UK space agency, </a:t>
            </a:r>
          </a:p>
          <a:p>
            <a:r>
              <a:rPr lang="en-US" sz="1700"/>
              <a:t>based on 25 years of CNES/NASA cooperation in altimetry with Topex/Poseidon and the Jason satellite family.</a:t>
            </a:r>
          </a:p>
          <a:p>
            <a:r>
              <a:rPr lang="en-US" sz="1700"/>
              <a:t>measurement of the water levels of rivers, lakes and flooded areas; improved ocean observations. </a:t>
            </a:r>
          </a:p>
          <a:p>
            <a:pPr marL="0" indent="0">
              <a:buNone/>
            </a:pPr>
            <a:endParaRPr lang="fr-FR" sz="1700"/>
          </a:p>
        </p:txBody>
      </p:sp>
      <p:grpSp>
        <p:nvGrpSpPr>
          <p:cNvPr id="8" name="Groupe 7">
            <a:extLst>
              <a:ext uri="{FF2B5EF4-FFF2-40B4-BE49-F238E27FC236}">
                <a16:creationId xmlns:a16="http://schemas.microsoft.com/office/drawing/2014/main" id="{524723EB-36B0-4D13-A3C2-77394357D260}"/>
              </a:ext>
            </a:extLst>
          </p:cNvPr>
          <p:cNvGrpSpPr/>
          <p:nvPr/>
        </p:nvGrpSpPr>
        <p:grpSpPr>
          <a:xfrm>
            <a:off x="6095123" y="537882"/>
            <a:ext cx="5151976" cy="5582023"/>
            <a:chOff x="6302476" y="476865"/>
            <a:chExt cx="5889523" cy="6381135"/>
          </a:xfrm>
        </p:grpSpPr>
        <p:pic>
          <p:nvPicPr>
            <p:cNvPr id="7" name="Image 6">
              <a:extLst>
                <a:ext uri="{FF2B5EF4-FFF2-40B4-BE49-F238E27FC236}">
                  <a16:creationId xmlns:a16="http://schemas.microsoft.com/office/drawing/2014/main" id="{652DEA5E-2024-4391-9D46-9D839AB99A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2476" y="476865"/>
              <a:ext cx="5889523" cy="6381135"/>
            </a:xfrm>
            <a:prstGeom prst="rect">
              <a:avLst/>
            </a:prstGeom>
          </p:spPr>
        </p:pic>
        <p:sp>
          <p:nvSpPr>
            <p:cNvPr id="6" name="ZoneTexte 5">
              <a:extLst>
                <a:ext uri="{FF2B5EF4-FFF2-40B4-BE49-F238E27FC236}">
                  <a16:creationId xmlns:a16="http://schemas.microsoft.com/office/drawing/2014/main" id="{06C5D6FE-394D-4A94-A71A-308309DFEB0A}"/>
                </a:ext>
              </a:extLst>
            </p:cNvPr>
            <p:cNvSpPr txBox="1"/>
            <p:nvPr/>
          </p:nvSpPr>
          <p:spPr>
            <a:xfrm>
              <a:off x="11467121" y="6550213"/>
              <a:ext cx="724878" cy="307777"/>
            </a:xfrm>
            <a:prstGeom prst="rect">
              <a:avLst/>
            </a:prstGeom>
            <a:noFill/>
          </p:spPr>
          <p:txBody>
            <a:bodyPr wrap="none" rtlCol="0">
              <a:normAutofit/>
            </a:bodyPr>
            <a:lstStyle/>
            <a:p>
              <a:pPr>
                <a:lnSpc>
                  <a:spcPct val="90000"/>
                </a:lnSpc>
                <a:spcAft>
                  <a:spcPts val="600"/>
                </a:spcAft>
              </a:pPr>
              <a:r>
                <a:rPr lang="fr-FR" sz="900">
                  <a:solidFill>
                    <a:schemeClr val="bg1"/>
                  </a:solidFill>
                </a:rPr>
                <a:t>© </a:t>
              </a:r>
              <a:r>
                <a:rPr lang="fr-FR" sz="900" err="1">
                  <a:solidFill>
                    <a:schemeClr val="bg1"/>
                  </a:solidFill>
                </a:rPr>
                <a:t>Cnes</a:t>
              </a:r>
              <a:endParaRPr lang="fr-FR" sz="900">
                <a:solidFill>
                  <a:schemeClr val="bg1"/>
                </a:solidFill>
              </a:endParaRPr>
            </a:p>
          </p:txBody>
        </p:sp>
      </p:grpSp>
    </p:spTree>
    <p:extLst>
      <p:ext uri="{BB962C8B-B14F-4D97-AF65-F5344CB8AC3E}">
        <p14:creationId xmlns:p14="http://schemas.microsoft.com/office/powerpoint/2010/main" val="3339952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Groupe 5">
            <a:extLst>
              <a:ext uri="{FF2B5EF4-FFF2-40B4-BE49-F238E27FC236}">
                <a16:creationId xmlns:a16="http://schemas.microsoft.com/office/drawing/2014/main" id="{A9836AB3-AC2E-4B28-B145-21733A44F5F3}"/>
              </a:ext>
            </a:extLst>
          </p:cNvPr>
          <p:cNvGrpSpPr/>
          <p:nvPr/>
        </p:nvGrpSpPr>
        <p:grpSpPr>
          <a:xfrm>
            <a:off x="-1" y="10"/>
            <a:ext cx="12192001" cy="6889319"/>
            <a:chOff x="-1" y="10"/>
            <a:chExt cx="12192001" cy="6889319"/>
          </a:xfrm>
        </p:grpSpPr>
        <p:pic>
          <p:nvPicPr>
            <p:cNvPr id="5" name="Image 4">
              <a:extLst>
                <a:ext uri="{FF2B5EF4-FFF2-40B4-BE49-F238E27FC236}">
                  <a16:creationId xmlns:a16="http://schemas.microsoft.com/office/drawing/2014/main" id="{4498FF12-F1C9-480A-9B69-F53029A92149}"/>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 y="10"/>
              <a:ext cx="12192000" cy="6857990"/>
            </a:xfrm>
            <a:prstGeom prst="rect">
              <a:avLst/>
            </a:prstGeom>
          </p:spPr>
        </p:pic>
        <p:sp>
          <p:nvSpPr>
            <p:cNvPr id="4" name="ZoneTexte 3">
              <a:extLst>
                <a:ext uri="{FF2B5EF4-FFF2-40B4-BE49-F238E27FC236}">
                  <a16:creationId xmlns:a16="http://schemas.microsoft.com/office/drawing/2014/main" id="{5549B3B6-6591-4704-BF6E-C1659B10A70A}"/>
                </a:ext>
              </a:extLst>
            </p:cNvPr>
            <p:cNvSpPr txBox="1"/>
            <p:nvPr/>
          </p:nvSpPr>
          <p:spPr>
            <a:xfrm>
              <a:off x="11547143" y="6581552"/>
              <a:ext cx="644857" cy="307777"/>
            </a:xfrm>
            <a:prstGeom prst="rect">
              <a:avLst/>
            </a:prstGeom>
            <a:noFill/>
          </p:spPr>
          <p:txBody>
            <a:bodyPr wrap="none" rtlCol="0">
              <a:spAutoFit/>
            </a:bodyPr>
            <a:lstStyle/>
            <a:p>
              <a:r>
                <a:rPr lang="fr-FR" sz="1400" dirty="0">
                  <a:solidFill>
                    <a:schemeClr val="bg2">
                      <a:lumMod val="50000"/>
                    </a:schemeClr>
                  </a:solidFill>
                </a:rPr>
                <a:t>© ESA</a:t>
              </a:r>
            </a:p>
          </p:txBody>
        </p:sp>
      </p:grpSp>
      <p:sp>
        <p:nvSpPr>
          <p:cNvPr id="2" name="Titre 1">
            <a:extLst>
              <a:ext uri="{FF2B5EF4-FFF2-40B4-BE49-F238E27FC236}">
                <a16:creationId xmlns:a16="http://schemas.microsoft.com/office/drawing/2014/main" id="{EDA37429-4F3B-415A-8B20-C56B64B07EDD}"/>
              </a:ext>
            </a:extLst>
          </p:cNvPr>
          <p:cNvSpPr>
            <a:spLocks noGrp="1"/>
          </p:cNvSpPr>
          <p:nvPr>
            <p:ph type="title"/>
          </p:nvPr>
        </p:nvSpPr>
        <p:spPr>
          <a:xfrm>
            <a:off x="320564" y="1913950"/>
            <a:ext cx="5038245" cy="1342754"/>
          </a:xfrm>
        </p:spPr>
        <p:txBody>
          <a:bodyPr>
            <a:noAutofit/>
          </a:bodyPr>
          <a:lstStyle/>
          <a:p>
            <a:pPr algn="ctr"/>
            <a:r>
              <a:rPr lang="en-US" sz="40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Management of water sharing issues</a:t>
            </a:r>
            <a:endParaRPr lang="fr-FR" sz="4000" dirty="0">
              <a:solidFill>
                <a:schemeClr val="bg1"/>
              </a:solidFill>
            </a:endParaRPr>
          </a:p>
        </p:txBody>
      </p:sp>
      <p:sp>
        <p:nvSpPr>
          <p:cNvPr id="3" name="Espace réservé du contenu 2">
            <a:extLst>
              <a:ext uri="{FF2B5EF4-FFF2-40B4-BE49-F238E27FC236}">
                <a16:creationId xmlns:a16="http://schemas.microsoft.com/office/drawing/2014/main" id="{B92A884C-524A-4EC2-A167-F1B74939E06C}"/>
              </a:ext>
            </a:extLst>
          </p:cNvPr>
          <p:cNvSpPr>
            <a:spLocks noGrp="1"/>
          </p:cNvSpPr>
          <p:nvPr>
            <p:ph idx="1"/>
          </p:nvPr>
        </p:nvSpPr>
        <p:spPr>
          <a:xfrm>
            <a:off x="525516" y="3417573"/>
            <a:ext cx="4593021" cy="3163979"/>
          </a:xfrm>
        </p:spPr>
        <p:txBody>
          <a:bodyPr anchor="ctr">
            <a:normAutofit/>
          </a:bodyPr>
          <a:lstStyle/>
          <a:p>
            <a:pPr marL="0" indent="0">
              <a:buNone/>
            </a:pPr>
            <a:r>
              <a:rPr lang="en-US" sz="2400" dirty="0">
                <a:solidFill>
                  <a:schemeClr val="bg1"/>
                </a:solidFill>
              </a:rPr>
              <a:t>The sharing of river water often causes friction between neighboring states. Swot is providing global information as input for systems monitoring river basins &amp; for verification.</a:t>
            </a:r>
          </a:p>
          <a:p>
            <a:endParaRPr lang="fr-FR" sz="1800" dirty="0">
              <a:solidFill>
                <a:schemeClr val="bg1"/>
              </a:solidFill>
            </a:endParaRPr>
          </a:p>
          <a:p>
            <a:pPr marL="0" indent="0">
              <a:buNone/>
            </a:pPr>
            <a:r>
              <a:rPr lang="en-US" sz="1800" dirty="0">
                <a:solidFill>
                  <a:schemeClr val="bg1"/>
                </a:solidFill>
                <a:sym typeface="Webdings" panose="05030102010509060703" pitchFamily="18" charset="2"/>
              </a:rPr>
              <a:t></a:t>
            </a:r>
            <a:r>
              <a:rPr lang="en-US" sz="1800" dirty="0">
                <a:solidFill>
                  <a:schemeClr val="bg1"/>
                </a:solidFill>
              </a:rPr>
              <a:t> 40% of the world’s population lives in river basins shared by at least two countries. </a:t>
            </a:r>
            <a:endParaRPr lang="fr-FR" sz="1800" dirty="0">
              <a:solidFill>
                <a:schemeClr val="bg1"/>
              </a:solidFill>
            </a:endParaRPr>
          </a:p>
          <a:p>
            <a:endParaRPr lang="fr-FR" sz="1800" dirty="0">
              <a:solidFill>
                <a:schemeClr val="bg1"/>
              </a:solidFill>
            </a:endParaRPr>
          </a:p>
        </p:txBody>
      </p:sp>
      <p:grpSp>
        <p:nvGrpSpPr>
          <p:cNvPr id="8" name="Groupe 7">
            <a:extLst>
              <a:ext uri="{FF2B5EF4-FFF2-40B4-BE49-F238E27FC236}">
                <a16:creationId xmlns:a16="http://schemas.microsoft.com/office/drawing/2014/main" id="{A3EFB67F-F084-408B-9A20-4EF7A6277A5C}"/>
              </a:ext>
            </a:extLst>
          </p:cNvPr>
          <p:cNvGrpSpPr/>
          <p:nvPr/>
        </p:nvGrpSpPr>
        <p:grpSpPr>
          <a:xfrm>
            <a:off x="180000" y="6480000"/>
            <a:ext cx="813818" cy="276018"/>
            <a:chOff x="220980" y="6445457"/>
            <a:chExt cx="813818" cy="276018"/>
          </a:xfrm>
        </p:grpSpPr>
        <p:pic>
          <p:nvPicPr>
            <p:cNvPr id="9" name="Image 8">
              <a:extLst>
                <a:ext uri="{FF2B5EF4-FFF2-40B4-BE49-F238E27FC236}">
                  <a16:creationId xmlns:a16="http://schemas.microsoft.com/office/drawing/2014/main" id="{7ABB1C26-664A-48F6-AA08-E86745345A52}"/>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0980" y="6445457"/>
              <a:ext cx="813818" cy="152400"/>
            </a:xfrm>
            <a:prstGeom prst="rect">
              <a:avLst/>
            </a:prstGeom>
          </p:spPr>
        </p:pic>
        <p:sp>
          <p:nvSpPr>
            <p:cNvPr id="11" name="ZoneTexte 10">
              <a:extLst>
                <a:ext uri="{FF2B5EF4-FFF2-40B4-BE49-F238E27FC236}">
                  <a16:creationId xmlns:a16="http://schemas.microsoft.com/office/drawing/2014/main" id="{5678AF58-CC7D-4612-903C-5766312D9069}"/>
                </a:ext>
              </a:extLst>
            </p:cNvPr>
            <p:cNvSpPr txBox="1"/>
            <p:nvPr userDrawn="1"/>
          </p:nvSpPr>
          <p:spPr>
            <a:xfrm>
              <a:off x="220980" y="6582976"/>
              <a:ext cx="813818" cy="138499"/>
            </a:xfrm>
            <a:prstGeom prst="rect">
              <a:avLst/>
            </a:prstGeom>
            <a:noFill/>
          </p:spPr>
          <p:txBody>
            <a:bodyPr wrap="square" lIns="0" tIns="0" rIns="0" bIns="0" rtlCol="0">
              <a:spAutoFit/>
            </a:bodyPr>
            <a:lstStyle/>
            <a:p>
              <a:pPr algn="ctr"/>
              <a:r>
                <a:rPr lang="fr-FR" sz="900" b="1" dirty="0" err="1">
                  <a:solidFill>
                    <a:schemeClr val="bg1"/>
                  </a:solidFill>
                  <a:latin typeface="Arial" panose="020B0604020202020204" pitchFamily="34" charset="0"/>
                  <a:cs typeface="Arial" panose="020B0604020202020204" pitchFamily="34" charset="0"/>
                </a:rPr>
                <a:t>Cnes</a:t>
              </a:r>
              <a:r>
                <a:rPr lang="fr-FR" sz="900" b="1" dirty="0">
                  <a:latin typeface="Arial" panose="020B0604020202020204" pitchFamily="34" charset="0"/>
                  <a:cs typeface="Arial" panose="020B0604020202020204" pitchFamily="34" charset="0"/>
                </a:rPr>
                <a:t>/Aviso</a:t>
              </a:r>
            </a:p>
          </p:txBody>
        </p:sp>
      </p:grpSp>
    </p:spTree>
    <p:extLst>
      <p:ext uri="{BB962C8B-B14F-4D97-AF65-F5344CB8AC3E}">
        <p14:creationId xmlns:p14="http://schemas.microsoft.com/office/powerpoint/2010/main" val="1088336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2443D9-79F0-4B97-90C2-E7532F4D27E7}"/>
              </a:ext>
            </a:extLst>
          </p:cNvPr>
          <p:cNvSpPr>
            <a:spLocks noGrp="1"/>
          </p:cNvSpPr>
          <p:nvPr>
            <p:ph type="title"/>
          </p:nvPr>
        </p:nvSpPr>
        <p:spPr>
          <a:xfrm>
            <a:off x="655320" y="365125"/>
            <a:ext cx="5120114" cy="1692794"/>
          </a:xfrm>
        </p:spPr>
        <p:txBody>
          <a:bodyPr>
            <a:normAutofit/>
          </a:bodyPr>
          <a:lstStyle/>
          <a:p>
            <a:r>
              <a:rPr lang="en-US" sz="4100" dirty="0"/>
              <a:t>More accurate weather and climate </a:t>
            </a:r>
            <a:r>
              <a:rPr lang="en-US" sz="4000" dirty="0"/>
              <a:t>forecasting</a:t>
            </a:r>
            <a:endParaRPr lang="fr-FR" sz="4000" dirty="0"/>
          </a:p>
        </p:txBody>
      </p:sp>
      <p:sp>
        <p:nvSpPr>
          <p:cNvPr id="3" name="Espace réservé du contenu 2">
            <a:extLst>
              <a:ext uri="{FF2B5EF4-FFF2-40B4-BE49-F238E27FC236}">
                <a16:creationId xmlns:a16="http://schemas.microsoft.com/office/drawing/2014/main" id="{61C7AA14-C670-4C9E-9247-498978679040}"/>
              </a:ext>
            </a:extLst>
          </p:cNvPr>
          <p:cNvSpPr>
            <a:spLocks noGrp="1"/>
          </p:cNvSpPr>
          <p:nvPr>
            <p:ph idx="1"/>
          </p:nvPr>
        </p:nvSpPr>
        <p:spPr>
          <a:xfrm>
            <a:off x="655321" y="2575033"/>
            <a:ext cx="5223528" cy="3917837"/>
          </a:xfrm>
        </p:spPr>
        <p:txBody>
          <a:bodyPr>
            <a:normAutofit/>
          </a:bodyPr>
          <a:lstStyle/>
          <a:p>
            <a:pPr marL="0" indent="0">
              <a:buNone/>
            </a:pPr>
            <a:r>
              <a:rPr lang="en-US" sz="2400" dirty="0"/>
              <a:t>SWOT is enabling more accurate weather and climate forecasting, especially seasonal by providing better initial and limit conditions for ocean surface and hydrological conditions</a:t>
            </a:r>
          </a:p>
          <a:p>
            <a:endParaRPr lang="en-US" sz="1800" dirty="0"/>
          </a:p>
          <a:p>
            <a:pPr marL="0" indent="0">
              <a:buNone/>
            </a:pPr>
            <a:endParaRPr lang="en-US" sz="1800" dirty="0"/>
          </a:p>
          <a:p>
            <a:pPr marL="0" indent="0">
              <a:buNone/>
            </a:pPr>
            <a:endParaRPr lang="fr-FR" sz="1800" dirty="0"/>
          </a:p>
          <a:p>
            <a:pPr marL="0" indent="0">
              <a:buNone/>
            </a:pPr>
            <a:r>
              <a:rPr lang="en-US" sz="1800" dirty="0">
                <a:sym typeface="Webdings" panose="05030102010509060703" pitchFamily="18" charset="2"/>
              </a:rPr>
              <a:t></a:t>
            </a:r>
            <a:r>
              <a:rPr lang="en-US" sz="1800" dirty="0"/>
              <a:t> 30% of the world’s GDP – the equivalent of $18 trillion in goods and services – are weather-dependent.</a:t>
            </a:r>
            <a:endParaRPr lang="fr-FR" sz="1800" dirty="0"/>
          </a:p>
          <a:p>
            <a:endParaRPr lang="fr-FR" sz="1800" dirty="0"/>
          </a:p>
        </p:txBody>
      </p:sp>
      <p:pic>
        <p:nvPicPr>
          <p:cNvPr id="5" name="Image 4" descr="Une image contenant imprimante, équipement électronique&#10;&#10;Description générée automatiquement">
            <a:extLst>
              <a:ext uri="{FF2B5EF4-FFF2-40B4-BE49-F238E27FC236}">
                <a16:creationId xmlns:a16="http://schemas.microsoft.com/office/drawing/2014/main" id="{62172D76-DD47-433D-8594-C9D477813F34}"/>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6" name="ZoneTexte 5">
            <a:extLst>
              <a:ext uri="{FF2B5EF4-FFF2-40B4-BE49-F238E27FC236}">
                <a16:creationId xmlns:a16="http://schemas.microsoft.com/office/drawing/2014/main" id="{2D6CF522-053F-480A-AB7A-7BAC58A683B7}"/>
              </a:ext>
            </a:extLst>
          </p:cNvPr>
          <p:cNvSpPr txBox="1"/>
          <p:nvPr/>
        </p:nvSpPr>
        <p:spPr>
          <a:xfrm>
            <a:off x="11467122" y="5034564"/>
            <a:ext cx="724878" cy="307777"/>
          </a:xfrm>
          <a:prstGeom prst="rect">
            <a:avLst/>
          </a:prstGeom>
          <a:noFill/>
        </p:spPr>
        <p:txBody>
          <a:bodyPr wrap="none" rtlCol="0">
            <a:spAutoFit/>
          </a:bodyPr>
          <a:lstStyle/>
          <a:p>
            <a:r>
              <a:rPr lang="fr-FR" sz="1400" dirty="0">
                <a:solidFill>
                  <a:schemeClr val="bg1"/>
                </a:solidFill>
              </a:rPr>
              <a:t>© </a:t>
            </a:r>
            <a:r>
              <a:rPr lang="fr-FR" sz="1400" dirty="0" err="1">
                <a:solidFill>
                  <a:schemeClr val="bg1"/>
                </a:solidFill>
              </a:rPr>
              <a:t>Cnes</a:t>
            </a:r>
            <a:endParaRPr lang="fr-FR" sz="1400" dirty="0">
              <a:solidFill>
                <a:schemeClr val="bg1"/>
              </a:solidFill>
            </a:endParaRPr>
          </a:p>
        </p:txBody>
      </p:sp>
    </p:spTree>
    <p:extLst>
      <p:ext uri="{BB962C8B-B14F-4D97-AF65-F5344CB8AC3E}">
        <p14:creationId xmlns:p14="http://schemas.microsoft.com/office/powerpoint/2010/main" val="1272285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99192C51-B764-4A9B-9587-5EF8B628B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603575F-61F4-42D4-BE6E-1970A7AA9CB8}"/>
              </a:ext>
            </a:extLst>
          </p:cNvPr>
          <p:cNvSpPr>
            <a:spLocks noGrp="1"/>
          </p:cNvSpPr>
          <p:nvPr>
            <p:ph type="title"/>
          </p:nvPr>
        </p:nvSpPr>
        <p:spPr>
          <a:xfrm>
            <a:off x="648929" y="557190"/>
            <a:ext cx="5181510" cy="1671569"/>
          </a:xfrm>
        </p:spPr>
        <p:txBody>
          <a:bodyPr>
            <a:normAutofit/>
          </a:bodyPr>
          <a:lstStyle/>
          <a:p>
            <a:r>
              <a:rPr lang="en-US" sz="2800"/>
              <a:t>Managing freshwater for urban, industrial and agricultural uses</a:t>
            </a:r>
            <a:br>
              <a:rPr lang="fr-FR" sz="2800"/>
            </a:br>
            <a:endParaRPr lang="fr-FR" sz="2800"/>
          </a:p>
        </p:txBody>
      </p:sp>
      <p:sp>
        <p:nvSpPr>
          <p:cNvPr id="3" name="Espace réservé du contenu 2">
            <a:extLst>
              <a:ext uri="{FF2B5EF4-FFF2-40B4-BE49-F238E27FC236}">
                <a16:creationId xmlns:a16="http://schemas.microsoft.com/office/drawing/2014/main" id="{3E5E9BC1-DA33-4F98-9AE0-19D9246C68FF}"/>
              </a:ext>
            </a:extLst>
          </p:cNvPr>
          <p:cNvSpPr>
            <a:spLocks noGrp="1"/>
          </p:cNvSpPr>
          <p:nvPr>
            <p:ph idx="1"/>
          </p:nvPr>
        </p:nvSpPr>
        <p:spPr>
          <a:xfrm>
            <a:off x="648930" y="2406650"/>
            <a:ext cx="5181508" cy="3722438"/>
          </a:xfrm>
        </p:spPr>
        <p:txBody>
          <a:bodyPr>
            <a:normAutofit/>
          </a:bodyPr>
          <a:lstStyle/>
          <a:p>
            <a:pPr marL="0" indent="0">
              <a:buNone/>
            </a:pPr>
            <a:r>
              <a:rPr lang="en-US" sz="2000" dirty="0"/>
              <a:t>Data from SWOT are providing water supply services and distribution companies with information about major reservoirs and the largest rivers and catchment areas, at global level, thus enabling them to plan the management of water stocks.</a:t>
            </a:r>
          </a:p>
          <a:p>
            <a:pPr marL="0" indent="0">
              <a:buNone/>
            </a:pPr>
            <a:endParaRPr lang="fr-FR" sz="2000" dirty="0"/>
          </a:p>
          <a:p>
            <a:pPr marL="0" indent="0">
              <a:buNone/>
            </a:pPr>
            <a:r>
              <a:rPr lang="en-US" sz="2000" dirty="0">
                <a:sym typeface="Webdings" panose="05030102010509060703" pitchFamily="18" charset="2"/>
              </a:rPr>
              <a:t></a:t>
            </a:r>
            <a:r>
              <a:rPr lang="en-US" sz="2000" dirty="0"/>
              <a:t> The world’s water services generate turnover of $125 billion</a:t>
            </a:r>
            <a:endParaRPr lang="fr-FR" sz="2000" dirty="0"/>
          </a:p>
        </p:txBody>
      </p:sp>
      <p:pic>
        <p:nvPicPr>
          <p:cNvPr id="4" name="Picture 1" descr="C:\Users\vrosmorduc\Documents\En cours\hydro\images\global-water-volume-fresh-large.jpg">
            <a:extLst>
              <a:ext uri="{FF2B5EF4-FFF2-40B4-BE49-F238E27FC236}">
                <a16:creationId xmlns:a16="http://schemas.microsoft.com/office/drawing/2014/main" id="{7FFEC07D-EA8B-4C31-A142-0501F64EB77C}"/>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l="8345"/>
          <a:stretch/>
        </p:blipFill>
        <p:spPr bwMode="auto">
          <a:xfrm>
            <a:off x="6189155" y="10"/>
            <a:ext cx="6002844" cy="6857990"/>
          </a:xfrm>
          <a:prstGeom prst="rect">
            <a:avLst/>
          </a:prstGeom>
          <a:noFill/>
          <a:effectLst/>
        </p:spPr>
      </p:pic>
      <p:sp>
        <p:nvSpPr>
          <p:cNvPr id="8" name="ZoneTexte 7">
            <a:extLst>
              <a:ext uri="{FF2B5EF4-FFF2-40B4-BE49-F238E27FC236}">
                <a16:creationId xmlns:a16="http://schemas.microsoft.com/office/drawing/2014/main" id="{B7E777F9-F2A7-4C86-B233-A12607F9D265}"/>
              </a:ext>
            </a:extLst>
          </p:cNvPr>
          <p:cNvSpPr txBox="1"/>
          <p:nvPr/>
        </p:nvSpPr>
        <p:spPr>
          <a:xfrm>
            <a:off x="6326155" y="6529518"/>
            <a:ext cx="895739" cy="328472"/>
          </a:xfrm>
          <a:prstGeom prst="rect">
            <a:avLst/>
          </a:prstGeom>
          <a:solidFill>
            <a:srgbClr val="000000">
              <a:alpha val="50000"/>
            </a:srgbClr>
          </a:solidFill>
          <a:ln>
            <a:noFill/>
          </a:ln>
        </p:spPr>
        <p:txBody>
          <a:bodyPr wrap="square" rtlCol="0">
            <a:noAutofit/>
          </a:bodyPr>
          <a:lstStyle/>
          <a:p>
            <a:pPr algn="ctr">
              <a:spcAft>
                <a:spcPts val="600"/>
              </a:spcAft>
            </a:pPr>
            <a:r>
              <a:rPr lang="fr-FR" sz="1300" dirty="0">
                <a:solidFill>
                  <a:srgbClr val="FFFFFF"/>
                </a:solidFill>
              </a:rPr>
              <a:t>© USGS</a:t>
            </a:r>
          </a:p>
        </p:txBody>
      </p:sp>
    </p:spTree>
    <p:extLst>
      <p:ext uri="{BB962C8B-B14F-4D97-AF65-F5344CB8AC3E}">
        <p14:creationId xmlns:p14="http://schemas.microsoft.com/office/powerpoint/2010/main" val="1195550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61776D-BD2C-41B9-89CC-6A91F14B8ECA}"/>
              </a:ext>
            </a:extLst>
          </p:cNvPr>
          <p:cNvSpPr>
            <a:spLocks noGrp="1"/>
          </p:cNvSpPr>
          <p:nvPr>
            <p:ph type="title"/>
          </p:nvPr>
        </p:nvSpPr>
        <p:spPr>
          <a:xfrm>
            <a:off x="5297762" y="1053711"/>
            <a:ext cx="5638994" cy="1424446"/>
          </a:xfrm>
        </p:spPr>
        <p:txBody>
          <a:bodyPr>
            <a:normAutofit/>
          </a:bodyPr>
          <a:lstStyle/>
          <a:p>
            <a:r>
              <a:rPr lang="en-US" sz="4000" b="1" dirty="0"/>
              <a:t>Improved flood modeling </a:t>
            </a:r>
            <a:endParaRPr lang="fr-FR" sz="4000" dirty="0"/>
          </a:p>
        </p:txBody>
      </p:sp>
      <p:sp>
        <p:nvSpPr>
          <p:cNvPr id="3" name="Espace réservé du contenu 2">
            <a:extLst>
              <a:ext uri="{FF2B5EF4-FFF2-40B4-BE49-F238E27FC236}">
                <a16:creationId xmlns:a16="http://schemas.microsoft.com/office/drawing/2014/main" id="{0D14EA08-C95A-4172-B9DC-00BB3B03D6C1}"/>
              </a:ext>
            </a:extLst>
          </p:cNvPr>
          <p:cNvSpPr>
            <a:spLocks noGrp="1"/>
          </p:cNvSpPr>
          <p:nvPr>
            <p:ph idx="1"/>
          </p:nvPr>
        </p:nvSpPr>
        <p:spPr>
          <a:xfrm>
            <a:off x="5297762" y="2799889"/>
            <a:ext cx="5747187" cy="2987543"/>
          </a:xfrm>
        </p:spPr>
        <p:txBody>
          <a:bodyPr anchor="t">
            <a:normAutofit lnSpcReduction="10000"/>
          </a:bodyPr>
          <a:lstStyle/>
          <a:p>
            <a:pPr marL="0" indent="0">
              <a:buNone/>
            </a:pPr>
            <a:r>
              <a:rPr lang="en-US" sz="2400" dirty="0"/>
              <a:t>Flooding, whether from rivers overflowing their banks or in coastal regions, is among the most disastrous of natural phenomena. Swot is measuring floodwater levels and local topographic details more reliably.</a:t>
            </a:r>
          </a:p>
          <a:p>
            <a:pPr marL="0" indent="0">
              <a:buNone/>
            </a:pPr>
            <a:endParaRPr lang="fr-FR" sz="2000" dirty="0"/>
          </a:p>
          <a:p>
            <a:pPr marL="0" indent="0">
              <a:buNone/>
            </a:pPr>
            <a:r>
              <a:rPr lang="en-US" sz="2000" dirty="0">
                <a:sym typeface="Webdings" panose="05030102010509060703" pitchFamily="18" charset="2"/>
              </a:rPr>
              <a:t></a:t>
            </a:r>
            <a:r>
              <a:rPr lang="en-US" sz="2000" dirty="0"/>
              <a:t> 51% of the victims of natural disasters between 1974 and 2003 suffered due to flooding (compared with 36% due to drought), i.e. 2.5 billion people.</a:t>
            </a:r>
            <a:endParaRPr lang="fr-FR" sz="2000" dirty="0"/>
          </a:p>
          <a:p>
            <a:endParaRPr lang="fr-FR" sz="2000" dirty="0"/>
          </a:p>
        </p:txBody>
      </p:sp>
      <p:pic>
        <p:nvPicPr>
          <p:cNvPr id="9" name="Image 8" descr="Une image contenant sport aquatique&#10;&#10;Description générée automatiquement">
            <a:extLst>
              <a:ext uri="{FF2B5EF4-FFF2-40B4-BE49-F238E27FC236}">
                <a16:creationId xmlns:a16="http://schemas.microsoft.com/office/drawing/2014/main" id="{DA94F5BF-10B7-42D7-9F2D-20C1DB59D8DF}"/>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481886" y="728581"/>
            <a:ext cx="3662730" cy="2289204"/>
          </a:xfrm>
          <a:prstGeom prst="rect">
            <a:avLst/>
          </a:prstGeom>
        </p:spPr>
      </p:pic>
      <p:pic>
        <p:nvPicPr>
          <p:cNvPr id="11" name="Image 10">
            <a:extLst>
              <a:ext uri="{FF2B5EF4-FFF2-40B4-BE49-F238E27FC236}">
                <a16:creationId xmlns:a16="http://schemas.microsoft.com/office/drawing/2014/main" id="{A380FF67-5F17-4B15-8DBA-D683BB1CBBB9}"/>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481886" y="3839725"/>
            <a:ext cx="3662730" cy="2289204"/>
          </a:xfrm>
          <a:prstGeom prst="rect">
            <a:avLst/>
          </a:prstGeom>
        </p:spPr>
      </p:pic>
      <p:sp>
        <p:nvSpPr>
          <p:cNvPr id="8" name="ZoneTexte 7">
            <a:extLst>
              <a:ext uri="{FF2B5EF4-FFF2-40B4-BE49-F238E27FC236}">
                <a16:creationId xmlns:a16="http://schemas.microsoft.com/office/drawing/2014/main" id="{8A81AB32-AC78-436D-9CA6-140D7262EB22}"/>
              </a:ext>
            </a:extLst>
          </p:cNvPr>
          <p:cNvSpPr txBox="1"/>
          <p:nvPr/>
        </p:nvSpPr>
        <p:spPr>
          <a:xfrm>
            <a:off x="414158" y="2763814"/>
            <a:ext cx="732893" cy="307777"/>
          </a:xfrm>
          <a:prstGeom prst="rect">
            <a:avLst/>
          </a:prstGeom>
          <a:noFill/>
        </p:spPr>
        <p:txBody>
          <a:bodyPr wrap="none" rtlCol="0">
            <a:spAutoFit/>
          </a:bodyPr>
          <a:lstStyle/>
          <a:p>
            <a:r>
              <a:rPr lang="fr-FR" sz="1400" dirty="0">
                <a:solidFill>
                  <a:schemeClr val="bg1"/>
                </a:solidFill>
              </a:rPr>
              <a:t>© Nasa</a:t>
            </a:r>
          </a:p>
        </p:txBody>
      </p:sp>
      <p:sp>
        <p:nvSpPr>
          <p:cNvPr id="10" name="ZoneTexte 9">
            <a:extLst>
              <a:ext uri="{FF2B5EF4-FFF2-40B4-BE49-F238E27FC236}">
                <a16:creationId xmlns:a16="http://schemas.microsoft.com/office/drawing/2014/main" id="{59D6917B-DB73-484C-823B-3B316C54486D}"/>
              </a:ext>
            </a:extLst>
          </p:cNvPr>
          <p:cNvSpPr txBox="1"/>
          <p:nvPr/>
        </p:nvSpPr>
        <p:spPr>
          <a:xfrm>
            <a:off x="401631" y="5864303"/>
            <a:ext cx="732893" cy="307777"/>
          </a:xfrm>
          <a:prstGeom prst="rect">
            <a:avLst/>
          </a:prstGeom>
          <a:noFill/>
        </p:spPr>
        <p:txBody>
          <a:bodyPr wrap="none" rtlCol="0">
            <a:spAutoFit/>
          </a:bodyPr>
          <a:lstStyle/>
          <a:p>
            <a:r>
              <a:rPr lang="fr-FR" sz="1400" dirty="0">
                <a:solidFill>
                  <a:schemeClr val="bg1"/>
                </a:solidFill>
              </a:rPr>
              <a:t>© Nasa</a:t>
            </a:r>
          </a:p>
        </p:txBody>
      </p:sp>
    </p:spTree>
    <p:extLst>
      <p:ext uri="{BB962C8B-B14F-4D97-AF65-F5344CB8AC3E}">
        <p14:creationId xmlns:p14="http://schemas.microsoft.com/office/powerpoint/2010/main" val="298866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 4" descr="Une image contenant nature, extérieur, eau, chute d’eau&#10;&#10;Description générée automatiquement">
            <a:extLst>
              <a:ext uri="{FF2B5EF4-FFF2-40B4-BE49-F238E27FC236}">
                <a16:creationId xmlns:a16="http://schemas.microsoft.com/office/drawing/2014/main" id="{31C4CE65-CF87-4F30-A354-30B7F5BF7BAD}"/>
              </a:ext>
            </a:extLst>
          </p:cNvPr>
          <p:cNvPicPr>
            <a:picLocks noChangeAspect="1"/>
          </p:cNvPicPr>
          <p:nvPr/>
        </p:nvPicPr>
        <p:blipFill rotWithShape="1">
          <a:blip r:embed="rId3" cstate="screen">
            <a:alphaModFix/>
            <a:extLst>
              <a:ext uri="{28A0092B-C50C-407E-A947-70E740481C1C}">
                <a14:useLocalDpi xmlns:a14="http://schemas.microsoft.com/office/drawing/2010/main" val="0"/>
              </a:ext>
            </a:extLst>
          </a:blip>
          <a:srcRect r="-6" b="-6"/>
          <a:stretch/>
        </p:blipFill>
        <p:spPr>
          <a:xfrm>
            <a:off x="5491133" y="286529"/>
            <a:ext cx="2275744" cy="2275744"/>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pic>
        <p:nvPicPr>
          <p:cNvPr id="7" name="Image 6" descr="Une image contenant nature&#10;&#10;Description générée automatiquement">
            <a:extLst>
              <a:ext uri="{FF2B5EF4-FFF2-40B4-BE49-F238E27FC236}">
                <a16:creationId xmlns:a16="http://schemas.microsoft.com/office/drawing/2014/main" id="{1383CA97-4FD7-4CBD-8220-01048B6008D6}"/>
              </a:ext>
            </a:extLst>
          </p:cNvPr>
          <p:cNvPicPr>
            <a:picLocks noChangeAspect="1"/>
          </p:cNvPicPr>
          <p:nvPr/>
        </p:nvPicPr>
        <p:blipFill rotWithShape="1">
          <a:blip r:embed="rId4" cstate="screen">
            <a:alphaModFix/>
            <a:extLst>
              <a:ext uri="{28A0092B-C50C-407E-A947-70E740481C1C}">
                <a14:useLocalDpi xmlns:a14="http://schemas.microsoft.com/office/drawing/2010/main" val="0"/>
              </a:ext>
            </a:extLst>
          </a:blip>
          <a:srcRect r="-1"/>
          <a:stretch/>
        </p:blipFill>
        <p:spPr>
          <a:xfrm>
            <a:off x="5734231" y="2527224"/>
            <a:ext cx="3316388" cy="3316386"/>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pic>
        <p:nvPicPr>
          <p:cNvPr id="9" name="Image 8" descr="Une image contenant arbre, herbe, extérieur, bâtiment&#10;&#10;Description générée automatiquement">
            <a:extLst>
              <a:ext uri="{FF2B5EF4-FFF2-40B4-BE49-F238E27FC236}">
                <a16:creationId xmlns:a16="http://schemas.microsoft.com/office/drawing/2014/main" id="{BC9D7969-3403-47B4-8921-B724BEE81BF4}"/>
              </a:ext>
            </a:extLst>
          </p:cNvPr>
          <p:cNvPicPr>
            <a:picLocks noChangeAspect="1"/>
          </p:cNvPicPr>
          <p:nvPr/>
        </p:nvPicPr>
        <p:blipFill rotWithShape="1">
          <a:blip r:embed="rId5" cstate="screen">
            <a:alphaModFix/>
            <a:extLst>
              <a:ext uri="{28A0092B-C50C-407E-A947-70E740481C1C}">
                <a14:useLocalDpi xmlns:a14="http://schemas.microsoft.com/office/drawing/2010/main" val="0"/>
              </a:ext>
            </a:extLst>
          </a:blip>
          <a:srcRect b="-3"/>
          <a:stretch/>
        </p:blipFill>
        <p:spPr>
          <a:xfrm>
            <a:off x="7786846" y="1"/>
            <a:ext cx="4405154" cy="3776782"/>
          </a:xfrm>
          <a:custGeom>
            <a:avLst/>
            <a:gdLst>
              <a:gd name="connsiteX0" fmla="*/ 279221 w 4405154"/>
              <a:gd name="connsiteY0" fmla="*/ 0 h 3776782"/>
              <a:gd name="connsiteX1" fmla="*/ 4405154 w 4405154"/>
              <a:gd name="connsiteY1" fmla="*/ 0 h 3776782"/>
              <a:gd name="connsiteX2" fmla="*/ 4405154 w 4405154"/>
              <a:gd name="connsiteY2" fmla="*/ 3055054 h 3776782"/>
              <a:gd name="connsiteX3" fmla="*/ 4266200 w 4405154"/>
              <a:gd name="connsiteY3" fmla="*/ 3181344 h 3776782"/>
              <a:gd name="connsiteX4" fmla="*/ 2607554 w 4405154"/>
              <a:gd name="connsiteY4" fmla="*/ 3776782 h 3776782"/>
              <a:gd name="connsiteX5" fmla="*/ 0 w 4405154"/>
              <a:gd name="connsiteY5" fmla="*/ 1169228 h 3776782"/>
              <a:gd name="connsiteX6" fmla="*/ 204915 w 4405154"/>
              <a:gd name="connsiteY6" fmla="*/ 154250 h 377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154" h="3776782">
                <a:moveTo>
                  <a:pt x="279221" y="0"/>
                </a:moveTo>
                <a:lnTo>
                  <a:pt x="4405154" y="0"/>
                </a:lnTo>
                <a:lnTo>
                  <a:pt x="4405154" y="3055054"/>
                </a:lnTo>
                <a:lnTo>
                  <a:pt x="4266200" y="3181344"/>
                </a:lnTo>
                <a:cubicBezTo>
                  <a:pt x="3815461" y="3553326"/>
                  <a:pt x="3237603" y="3776782"/>
                  <a:pt x="2607554" y="3776782"/>
                </a:cubicBezTo>
                <a:cubicBezTo>
                  <a:pt x="1167442" y="3776782"/>
                  <a:pt x="0" y="2609341"/>
                  <a:pt x="0" y="1169228"/>
                </a:cubicBezTo>
                <a:cubicBezTo>
                  <a:pt x="0" y="809200"/>
                  <a:pt x="72965" y="466214"/>
                  <a:pt x="204915" y="154250"/>
                </a:cubicBezTo>
                <a:close/>
              </a:path>
            </a:pathLst>
          </a:custGeom>
          <a:effectLst>
            <a:softEdge rad="0"/>
          </a:effectLst>
        </p:spPr>
      </p:pic>
      <p:pic>
        <p:nvPicPr>
          <p:cNvPr id="11" name="Image 10" descr="Une image contenant ciel, extérieur, eau, transport&#10;&#10;Description générée automatiquement">
            <a:extLst>
              <a:ext uri="{FF2B5EF4-FFF2-40B4-BE49-F238E27FC236}">
                <a16:creationId xmlns:a16="http://schemas.microsoft.com/office/drawing/2014/main" id="{5F44AEB2-FE59-4797-A585-96AE50F8FC27}"/>
              </a:ext>
            </a:extLst>
          </p:cNvPr>
          <p:cNvPicPr>
            <a:picLocks noChangeAspect="1"/>
          </p:cNvPicPr>
          <p:nvPr/>
        </p:nvPicPr>
        <p:blipFill rotWithShape="1">
          <a:blip r:embed="rId6" cstate="screen">
            <a:alphaModFix/>
            <a:extLst>
              <a:ext uri="{28A0092B-C50C-407E-A947-70E740481C1C}">
                <a14:useLocalDpi xmlns:a14="http://schemas.microsoft.com/office/drawing/2010/main" val="0"/>
              </a:ext>
            </a:extLst>
          </a:blip>
          <a:srcRect b="-2"/>
          <a:stretch/>
        </p:blipFill>
        <p:spPr>
          <a:xfrm>
            <a:off x="8738478" y="3917271"/>
            <a:ext cx="3453522" cy="2950205"/>
          </a:xfrm>
          <a:custGeom>
            <a:avLst/>
            <a:gdLst>
              <a:gd name="connsiteX0" fmla="*/ 1901420 w 3453522"/>
              <a:gd name="connsiteY0" fmla="*/ 0 h 2950205"/>
              <a:gd name="connsiteX1" fmla="*/ 3368648 w 3453522"/>
              <a:gd name="connsiteY1" fmla="*/ 691940 h 2950205"/>
              <a:gd name="connsiteX2" fmla="*/ 3453522 w 3453522"/>
              <a:gd name="connsiteY2" fmla="*/ 805440 h 2950205"/>
              <a:gd name="connsiteX3" fmla="*/ 3453522 w 3453522"/>
              <a:gd name="connsiteY3" fmla="*/ 2950205 h 2950205"/>
              <a:gd name="connsiteX4" fmla="*/ 316036 w 3453522"/>
              <a:gd name="connsiteY4" fmla="*/ 2950205 h 2950205"/>
              <a:gd name="connsiteX5" fmla="*/ 229491 w 3453522"/>
              <a:gd name="connsiteY5" fmla="*/ 2807749 h 2950205"/>
              <a:gd name="connsiteX6" fmla="*/ 0 w 3453522"/>
              <a:gd name="connsiteY6" fmla="*/ 1901419 h 2950205"/>
              <a:gd name="connsiteX7" fmla="*/ 1901420 w 3453522"/>
              <a:gd name="connsiteY7" fmla="*/ 0 h 2950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3522" h="2950205">
                <a:moveTo>
                  <a:pt x="1901420" y="0"/>
                </a:moveTo>
                <a:cubicBezTo>
                  <a:pt x="2492116" y="0"/>
                  <a:pt x="3019900" y="269355"/>
                  <a:pt x="3368648" y="691940"/>
                </a:cubicBezTo>
                <a:lnTo>
                  <a:pt x="3453522" y="805440"/>
                </a:lnTo>
                <a:lnTo>
                  <a:pt x="3453522" y="2950205"/>
                </a:lnTo>
                <a:lnTo>
                  <a:pt x="316036" y="2950205"/>
                </a:lnTo>
                <a:lnTo>
                  <a:pt x="229491" y="2807749"/>
                </a:lnTo>
                <a:cubicBezTo>
                  <a:pt x="83134" y="2538330"/>
                  <a:pt x="0" y="2229583"/>
                  <a:pt x="0" y="1901419"/>
                </a:cubicBezTo>
                <a:cubicBezTo>
                  <a:pt x="0" y="851294"/>
                  <a:pt x="851295" y="0"/>
                  <a:pt x="1901420" y="0"/>
                </a:cubicBezTo>
                <a:close/>
              </a:path>
            </a:pathLst>
          </a:custGeom>
          <a:effectLst>
            <a:softEdge rad="0"/>
          </a:effectLst>
        </p:spPr>
      </p:pic>
      <p:sp>
        <p:nvSpPr>
          <p:cNvPr id="2" name="Titre 1">
            <a:extLst>
              <a:ext uri="{FF2B5EF4-FFF2-40B4-BE49-F238E27FC236}">
                <a16:creationId xmlns:a16="http://schemas.microsoft.com/office/drawing/2014/main" id="{94633089-A420-4EDB-A14D-3A2B6DE2AAA8}"/>
              </a:ext>
            </a:extLst>
          </p:cNvPr>
          <p:cNvSpPr>
            <a:spLocks noGrp="1"/>
          </p:cNvSpPr>
          <p:nvPr>
            <p:ph type="title"/>
          </p:nvPr>
        </p:nvSpPr>
        <p:spPr>
          <a:xfrm>
            <a:off x="89211" y="-18737"/>
            <a:ext cx="6006790" cy="1794374"/>
          </a:xfrm>
        </p:spPr>
        <p:txBody>
          <a:bodyPr>
            <a:normAutofit/>
          </a:bodyPr>
          <a:lstStyle/>
          <a:p>
            <a:r>
              <a:rPr lang="en-US" sz="4000" dirty="0">
                <a:solidFill>
                  <a:srgbClr val="000000"/>
                </a:solidFill>
              </a:rPr>
              <a:t>Reducing environmental risk and contributing to public policy-making</a:t>
            </a:r>
            <a:endParaRPr lang="fr-FR" sz="2200" dirty="0">
              <a:solidFill>
                <a:srgbClr val="000000"/>
              </a:solidFill>
            </a:endParaRPr>
          </a:p>
        </p:txBody>
      </p:sp>
      <p:sp>
        <p:nvSpPr>
          <p:cNvPr id="3" name="Espace réservé du contenu 2">
            <a:extLst>
              <a:ext uri="{FF2B5EF4-FFF2-40B4-BE49-F238E27FC236}">
                <a16:creationId xmlns:a16="http://schemas.microsoft.com/office/drawing/2014/main" id="{89431EE5-DEA6-41A3-B5B2-2D32E193171F}"/>
              </a:ext>
            </a:extLst>
          </p:cNvPr>
          <p:cNvSpPr>
            <a:spLocks noGrp="1"/>
          </p:cNvSpPr>
          <p:nvPr>
            <p:ph idx="1"/>
          </p:nvPr>
        </p:nvSpPr>
        <p:spPr>
          <a:xfrm>
            <a:off x="379141" y="1906859"/>
            <a:ext cx="5252225" cy="4951141"/>
          </a:xfrm>
        </p:spPr>
        <p:txBody>
          <a:bodyPr anchor="ctr">
            <a:normAutofit/>
          </a:bodyPr>
          <a:lstStyle/>
          <a:p>
            <a:r>
              <a:rPr lang="en-US" sz="2400" dirty="0">
                <a:solidFill>
                  <a:srgbClr val="000000"/>
                </a:solidFill>
              </a:rPr>
              <a:t>Swot is helping to improve our knowledge, enhance observations. </a:t>
            </a:r>
          </a:p>
          <a:p>
            <a:r>
              <a:rPr lang="en-US" sz="2400" dirty="0">
                <a:solidFill>
                  <a:srgbClr val="000000"/>
                </a:solidFill>
              </a:rPr>
              <a:t>all these areas and more stand to benefit:</a:t>
            </a:r>
          </a:p>
          <a:p>
            <a:pPr lvl="1"/>
            <a:r>
              <a:rPr lang="en-US" sz="1800" dirty="0">
                <a:solidFill>
                  <a:srgbClr val="000000"/>
                </a:solidFill>
              </a:rPr>
              <a:t>Water resources, </a:t>
            </a:r>
          </a:p>
          <a:p>
            <a:pPr lvl="1"/>
            <a:r>
              <a:rPr lang="en-US" sz="1800" dirty="0">
                <a:solidFill>
                  <a:srgbClr val="000000"/>
                </a:solidFill>
              </a:rPr>
              <a:t>natural risks (floods, climate change, hurricane forecasting, etc.), </a:t>
            </a:r>
          </a:p>
          <a:p>
            <a:pPr lvl="1"/>
            <a:r>
              <a:rPr lang="en-US" sz="1800" dirty="0">
                <a:solidFill>
                  <a:srgbClr val="000000"/>
                </a:solidFill>
              </a:rPr>
              <a:t>biodiversity, </a:t>
            </a:r>
          </a:p>
          <a:p>
            <a:pPr lvl="1"/>
            <a:r>
              <a:rPr lang="en-US" sz="1800" dirty="0">
                <a:solidFill>
                  <a:srgbClr val="000000"/>
                </a:solidFill>
              </a:rPr>
              <a:t>health (preventing the propagation of epidemics), </a:t>
            </a:r>
          </a:p>
          <a:p>
            <a:pPr lvl="1"/>
            <a:r>
              <a:rPr lang="en-US" sz="1800" dirty="0">
                <a:solidFill>
                  <a:srgbClr val="000000"/>
                </a:solidFill>
              </a:rPr>
              <a:t>the agricultural sector, </a:t>
            </a:r>
          </a:p>
          <a:p>
            <a:pPr lvl="1"/>
            <a:r>
              <a:rPr lang="en-US" sz="1800" dirty="0">
                <a:solidFill>
                  <a:srgbClr val="000000"/>
                </a:solidFill>
              </a:rPr>
              <a:t>energy (including the management of electricity production and offshore gas and oil rigs), </a:t>
            </a:r>
          </a:p>
          <a:p>
            <a:pPr lvl="1"/>
            <a:r>
              <a:rPr lang="en-US" sz="1800" dirty="0">
                <a:solidFill>
                  <a:srgbClr val="000000"/>
                </a:solidFill>
              </a:rPr>
              <a:t>territorial development</a:t>
            </a:r>
            <a:endParaRPr lang="fr-FR" sz="1800" dirty="0">
              <a:solidFill>
                <a:srgbClr val="000000"/>
              </a:solidFill>
            </a:endParaRPr>
          </a:p>
          <a:p>
            <a:endParaRPr lang="fr-FR" sz="1700" dirty="0">
              <a:solidFill>
                <a:srgbClr val="000000"/>
              </a:solidFill>
            </a:endParaRPr>
          </a:p>
        </p:txBody>
      </p:sp>
    </p:spTree>
    <p:extLst>
      <p:ext uri="{BB962C8B-B14F-4D97-AF65-F5344CB8AC3E}">
        <p14:creationId xmlns:p14="http://schemas.microsoft.com/office/powerpoint/2010/main" val="1673171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99DA63-AD55-4E5E-A5A3-9B17E2E82B0C}"/>
              </a:ext>
            </a:extLst>
          </p:cNvPr>
          <p:cNvSpPr>
            <a:spLocks noGrp="1"/>
          </p:cNvSpPr>
          <p:nvPr>
            <p:ph type="title"/>
          </p:nvPr>
        </p:nvSpPr>
        <p:spPr/>
        <p:txBody>
          <a:bodyPr/>
          <a:lstStyle/>
          <a:p>
            <a:r>
              <a:rPr lang="fr-FR" dirty="0" err="1"/>
              <a:t>Spacecraft</a:t>
            </a:r>
            <a:r>
              <a:rPr lang="fr-FR" dirty="0"/>
              <a:t> &amp; instruments</a:t>
            </a:r>
          </a:p>
        </p:txBody>
      </p:sp>
      <p:sp>
        <p:nvSpPr>
          <p:cNvPr id="3" name="Espace réservé du texte 2">
            <a:extLst>
              <a:ext uri="{FF2B5EF4-FFF2-40B4-BE49-F238E27FC236}">
                <a16:creationId xmlns:a16="http://schemas.microsoft.com/office/drawing/2014/main" id="{7A3EAFF5-E002-49D7-AF7F-FF4F9970BF79}"/>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3714025768"/>
      </p:ext>
    </p:extLst>
  </p:cSld>
  <p:clrMapOvr>
    <a:masterClrMapping/>
  </p:clrMapOvr>
</p:sld>
</file>

<file path=ppt/theme/theme1.xml><?xml version="1.0" encoding="utf-8"?>
<a:theme xmlns:a="http://schemas.openxmlformats.org/drawingml/2006/main" name="2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TotalTime>
  <Words>2100</Words>
  <Application>Microsoft Office PowerPoint</Application>
  <PresentationFormat>Grand écran</PresentationFormat>
  <Paragraphs>201</Paragraphs>
  <Slides>26</Slides>
  <Notes>26</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26</vt:i4>
      </vt:variant>
    </vt:vector>
  </HeadingPairs>
  <TitlesOfParts>
    <vt:vector size="31" baseType="lpstr">
      <vt:lpstr>Arial</vt:lpstr>
      <vt:lpstr>Calibri</vt:lpstr>
      <vt:lpstr>Calibri Light</vt:lpstr>
      <vt:lpstr>Webdings</vt:lpstr>
      <vt:lpstr>2_Thème Office</vt:lpstr>
      <vt:lpstr>Swot mission </vt:lpstr>
      <vt:lpstr>Objectives &amp; applications</vt:lpstr>
      <vt:lpstr>Surface Water &amp; Ocean Topography</vt:lpstr>
      <vt:lpstr>Management of water sharing issues</vt:lpstr>
      <vt:lpstr>More accurate weather and climate forecasting</vt:lpstr>
      <vt:lpstr>Managing freshwater for urban, industrial and agricultural uses </vt:lpstr>
      <vt:lpstr>Improved flood modeling </vt:lpstr>
      <vt:lpstr>Reducing environmental risk and contributing to public policy-making</vt:lpstr>
      <vt:lpstr>Spacecraft &amp; instruments</vt:lpstr>
      <vt:lpstr>SWOT satellite</vt:lpstr>
      <vt:lpstr>KaRIn – Ka-band Radar Interferometer (altimeter)</vt:lpstr>
      <vt:lpstr>Poseidon-3C – nadir altimeter</vt:lpstr>
      <vt:lpstr>AMR – the radiometer</vt:lpstr>
      <vt:lpstr>Doris – precise location by Doppler effect</vt:lpstr>
      <vt:lpstr>GPSP – precise location system</vt:lpstr>
      <vt:lpstr>LRA – precise location system by laser</vt:lpstr>
      <vt:lpstr>Orbit</vt:lpstr>
      <vt:lpstr>Science orbit</vt:lpstr>
      <vt:lpstr>Science orbit – France coverage</vt:lpstr>
      <vt:lpstr>Number of observation per cycle (21 days) over France rivers &amp; lakes</vt:lpstr>
      <vt:lpstr>Fast-sampling orbit (1 day)</vt:lpstr>
      <vt:lpstr>Fast-sampling orbit – France coverage</vt:lpstr>
      <vt:lpstr>Launch</vt:lpstr>
      <vt:lpstr>Launch </vt:lpstr>
      <vt:lpstr>Ground segment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Swot mission </dc:title>
  <dc:creator>Rosmorduc Vinca</dc:creator>
  <cp:lastModifiedBy>Rosmorduc Vinca</cp:lastModifiedBy>
  <cp:revision>1</cp:revision>
  <dcterms:created xsi:type="dcterms:W3CDTF">2020-11-24T13:14:49Z</dcterms:created>
  <dcterms:modified xsi:type="dcterms:W3CDTF">2024-01-26T13:15:48Z</dcterms:modified>
</cp:coreProperties>
</file>