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327" r:id="rId2"/>
    <p:sldId id="365" r:id="rId3"/>
    <p:sldId id="367" r:id="rId4"/>
    <p:sldId id="342" r:id="rId5"/>
    <p:sldId id="368" r:id="rId6"/>
    <p:sldId id="352" r:id="rId7"/>
    <p:sldId id="369" r:id="rId8"/>
    <p:sldId id="361" r:id="rId9"/>
    <p:sldId id="353" r:id="rId10"/>
    <p:sldId id="370" r:id="rId11"/>
    <p:sldId id="357" r:id="rId12"/>
    <p:sldId id="371" r:id="rId13"/>
    <p:sldId id="358" r:id="rId14"/>
    <p:sldId id="372" r:id="rId15"/>
    <p:sldId id="355" r:id="rId16"/>
    <p:sldId id="373" r:id="rId17"/>
    <p:sldId id="359" r:id="rId18"/>
    <p:sldId id="364" r:id="rId19"/>
    <p:sldId id="374" r:id="rId20"/>
    <p:sldId id="363" r:id="rId21"/>
    <p:sldId id="354" r:id="rId22"/>
    <p:sldId id="375" r:id="rId23"/>
    <p:sldId id="360" r:id="rId24"/>
    <p:sldId id="376" r:id="rId25"/>
    <p:sldId id="356" r:id="rId26"/>
    <p:sldId id="37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E52B38"/>
    <a:srgbClr val="84B818"/>
    <a:srgbClr val="0055A0"/>
    <a:srgbClr val="12230F"/>
    <a:srgbClr val="7C47E8"/>
    <a:srgbClr val="FFAA5F"/>
    <a:srgbClr val="83B817"/>
    <a:srgbClr val="FFCC66"/>
    <a:srgbClr val="12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8957" autoAdjust="0"/>
  </p:normalViewPr>
  <p:slideViewPr>
    <p:cSldViewPr showGuides="1">
      <p:cViewPr varScale="1">
        <p:scale>
          <a:sx n="77" d="100"/>
          <a:sy n="77" d="100"/>
        </p:scale>
        <p:origin x="114" y="4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D172A806-A1C7-411F-96D6-F797A86AC73F}"/>
    <pc:docChg chg="custSel modSld">
      <pc:chgData name="Rosmorduc Vinca" userId="ad80fc01-cf55-4376-a825-a887c8046f05" providerId="ADAL" clId="{D172A806-A1C7-411F-96D6-F797A86AC73F}" dt="2020-11-04T12:21:14.122" v="62" actId="478"/>
      <pc:docMkLst>
        <pc:docMk/>
      </pc:docMkLst>
      <pc:sldChg chg="addSp delSp modSp mod">
        <pc:chgData name="Rosmorduc Vinca" userId="ad80fc01-cf55-4376-a825-a887c8046f05" providerId="ADAL" clId="{D172A806-A1C7-411F-96D6-F797A86AC73F}" dt="2020-11-04T12:21:14.122" v="62" actId="478"/>
        <pc:sldMkLst>
          <pc:docMk/>
          <pc:sldMk cId="2592953720" sldId="378"/>
        </pc:sldMkLst>
        <pc:spChg chg="del">
          <ac:chgData name="Rosmorduc Vinca" userId="ad80fc01-cf55-4376-a825-a887c8046f05" providerId="ADAL" clId="{D172A806-A1C7-411F-96D6-F797A86AC73F}" dt="2020-11-04T12:21:14.122" v="62" actId="478"/>
          <ac:spMkLst>
            <pc:docMk/>
            <pc:sldMk cId="2592953720" sldId="378"/>
            <ac:spMk id="4" creationId="{FD4C9E6E-19B1-4CF0-AFD3-AA3E485C3AC6}"/>
          </ac:spMkLst>
        </pc:spChg>
        <pc:spChg chg="add del mod">
          <ac:chgData name="Rosmorduc Vinca" userId="ad80fc01-cf55-4376-a825-a887c8046f05" providerId="ADAL" clId="{D172A806-A1C7-411F-96D6-F797A86AC73F}" dt="2020-11-04T12:14:42.958" v="14"/>
          <ac:spMkLst>
            <pc:docMk/>
            <pc:sldMk cId="2592953720" sldId="378"/>
            <ac:spMk id="6" creationId="{490F1E11-20CE-4720-93E7-DA18BAC27D9C}"/>
          </ac:spMkLst>
        </pc:spChg>
        <pc:spChg chg="add del mod">
          <ac:chgData name="Rosmorduc Vinca" userId="ad80fc01-cf55-4376-a825-a887c8046f05" providerId="ADAL" clId="{D172A806-A1C7-411F-96D6-F797A86AC73F}" dt="2020-11-04T12:13:12.223" v="10" actId="478"/>
          <ac:spMkLst>
            <pc:docMk/>
            <pc:sldMk cId="2592953720" sldId="378"/>
            <ac:spMk id="8" creationId="{331A0A27-A674-4C08-A2FC-FE1362493FB5}"/>
          </ac:spMkLst>
        </pc:spChg>
        <pc:spChg chg="mod ord">
          <ac:chgData name="Rosmorduc Vinca" userId="ad80fc01-cf55-4376-a825-a887c8046f05" providerId="ADAL" clId="{D172A806-A1C7-411F-96D6-F797A86AC73F}" dt="2020-11-04T12:21:10.755" v="61" actId="1076"/>
          <ac:spMkLst>
            <pc:docMk/>
            <pc:sldMk cId="2592953720" sldId="378"/>
            <ac:spMk id="25" creationId="{9FB1BA78-53D0-4D33-885C-9C6B4C3BB281}"/>
          </ac:spMkLst>
        </pc:spChg>
        <pc:spChg chg="mod">
          <ac:chgData name="Rosmorduc Vinca" userId="ad80fc01-cf55-4376-a825-a887c8046f05" providerId="ADAL" clId="{D172A806-A1C7-411F-96D6-F797A86AC73F}" dt="2020-11-04T12:20:56.244" v="59" actId="790"/>
          <ac:spMkLst>
            <pc:docMk/>
            <pc:sldMk cId="2592953720" sldId="378"/>
            <ac:spMk id="30" creationId="{982C0EE8-18D9-40ED-815D-418A26C7E803}"/>
          </ac:spMkLst>
        </pc:spChg>
        <pc:spChg chg="mod">
          <ac:chgData name="Rosmorduc Vinca" userId="ad80fc01-cf55-4376-a825-a887c8046f05" providerId="ADAL" clId="{D172A806-A1C7-411F-96D6-F797A86AC73F}" dt="2020-11-04T12:21:02.163" v="60" actId="790"/>
          <ac:spMkLst>
            <pc:docMk/>
            <pc:sldMk cId="2592953720" sldId="378"/>
            <ac:spMk id="31" creationId="{A4BE5CF9-A3CD-4520-93D0-3E0AA4D8211C}"/>
          </ac:spMkLst>
        </pc:spChg>
        <pc:picChg chg="del">
          <ac:chgData name="Rosmorduc Vinca" userId="ad80fc01-cf55-4376-a825-a887c8046f05" providerId="ADAL" clId="{D172A806-A1C7-411F-96D6-F797A86AC73F}" dt="2020-11-04T12:13:18.975" v="11" actId="478"/>
          <ac:picMkLst>
            <pc:docMk/>
            <pc:sldMk cId="2592953720" sldId="378"/>
            <ac:picMk id="5" creationId="{C8268EFE-95DC-43F6-A274-071FF452FD46}"/>
          </ac:picMkLst>
        </pc:picChg>
        <pc:picChg chg="add del mod">
          <ac:chgData name="Rosmorduc Vinca" userId="ad80fc01-cf55-4376-a825-a887c8046f05" providerId="ADAL" clId="{D172A806-A1C7-411F-96D6-F797A86AC73F}" dt="2020-11-04T12:14:40.389" v="13"/>
          <ac:picMkLst>
            <pc:docMk/>
            <pc:sldMk cId="2592953720" sldId="378"/>
            <ac:picMk id="10" creationId="{920C6C55-3DF9-43F1-B108-12BB352A72ED}"/>
          </ac:picMkLst>
        </pc:picChg>
        <pc:picChg chg="add mod">
          <ac:chgData name="Rosmorduc Vinca" userId="ad80fc01-cf55-4376-a825-a887c8046f05" providerId="ADAL" clId="{D172A806-A1C7-411F-96D6-F797A86AC73F}" dt="2020-11-04T12:15:18.608" v="23" actId="14100"/>
          <ac:picMkLst>
            <pc:docMk/>
            <pc:sldMk cId="2592953720" sldId="378"/>
            <ac:picMk id="12" creationId="{01735D29-9A07-448E-9FC4-AFC315AFB8A8}"/>
          </ac:picMkLst>
        </pc:picChg>
        <pc:picChg chg="add mod">
          <ac:chgData name="Rosmorduc Vinca" userId="ad80fc01-cf55-4376-a825-a887c8046f05" providerId="ADAL" clId="{D172A806-A1C7-411F-96D6-F797A86AC73F}" dt="2020-11-04T12:15:26.880" v="25" actId="14100"/>
          <ac:picMkLst>
            <pc:docMk/>
            <pc:sldMk cId="2592953720" sldId="378"/>
            <ac:picMk id="14" creationId="{EC24002D-88B4-480D-9F0F-5294F49279C7}"/>
          </ac:picMkLst>
        </pc:picChg>
        <pc:picChg chg="add mod">
          <ac:chgData name="Rosmorduc Vinca" userId="ad80fc01-cf55-4376-a825-a887c8046f05" providerId="ADAL" clId="{D172A806-A1C7-411F-96D6-F797A86AC73F}" dt="2020-11-04T12:16:41.561" v="35" actId="14100"/>
          <ac:picMkLst>
            <pc:docMk/>
            <pc:sldMk cId="2592953720" sldId="378"/>
            <ac:picMk id="16" creationId="{EBA36A12-21AD-408A-9129-6110BEEBFFE1}"/>
          </ac:picMkLst>
        </pc:picChg>
        <pc:picChg chg="add mod">
          <ac:chgData name="Rosmorduc Vinca" userId="ad80fc01-cf55-4376-a825-a887c8046f05" providerId="ADAL" clId="{D172A806-A1C7-411F-96D6-F797A86AC73F}" dt="2020-11-04T12:16:38.552" v="34" actId="14100"/>
          <ac:picMkLst>
            <pc:docMk/>
            <pc:sldMk cId="2592953720" sldId="378"/>
            <ac:picMk id="18" creationId="{2BC263DD-8FB5-40FF-91F3-A39D90B12D29}"/>
          </ac:picMkLst>
        </pc:picChg>
        <pc:picChg chg="del">
          <ac:chgData name="Rosmorduc Vinca" userId="ad80fc01-cf55-4376-a825-a887c8046f05" providerId="ADAL" clId="{D172A806-A1C7-411F-96D6-F797A86AC73F}" dt="2020-11-04T12:12:42.660" v="1" actId="478"/>
          <ac:picMkLst>
            <pc:docMk/>
            <pc:sldMk cId="2592953720" sldId="378"/>
            <ac:picMk id="19" creationId="{AF1AA313-2893-4789-B1C3-C2FDFAEB05D8}"/>
          </ac:picMkLst>
        </pc:picChg>
        <pc:picChg chg="add mod">
          <ac:chgData name="Rosmorduc Vinca" userId="ad80fc01-cf55-4376-a825-a887c8046f05" providerId="ADAL" clId="{D172A806-A1C7-411F-96D6-F797A86AC73F}" dt="2020-11-04T12:17:35.321" v="49" actId="1036"/>
          <ac:picMkLst>
            <pc:docMk/>
            <pc:sldMk cId="2592953720" sldId="378"/>
            <ac:picMk id="21" creationId="{87C85915-3FE8-43B1-A1EE-B7C3B16DBD01}"/>
          </ac:picMkLst>
        </pc:picChg>
        <pc:picChg chg="add mod">
          <ac:chgData name="Rosmorduc Vinca" userId="ad80fc01-cf55-4376-a825-a887c8046f05" providerId="ADAL" clId="{D172A806-A1C7-411F-96D6-F797A86AC73F}" dt="2020-11-04T12:17:35.321" v="49" actId="1036"/>
          <ac:picMkLst>
            <pc:docMk/>
            <pc:sldMk cId="2592953720" sldId="378"/>
            <ac:picMk id="23" creationId="{EF922831-3A18-4FE7-A297-331AF597CA85}"/>
          </ac:picMkLst>
        </pc:picChg>
        <pc:picChg chg="del">
          <ac:chgData name="Rosmorduc Vinca" userId="ad80fc01-cf55-4376-a825-a887c8046f05" providerId="ADAL" clId="{D172A806-A1C7-411F-96D6-F797A86AC73F}" dt="2020-11-04T12:12:40.663" v="0" actId="478"/>
          <ac:picMkLst>
            <pc:docMk/>
            <pc:sldMk cId="2592953720" sldId="378"/>
            <ac:picMk id="24" creationId="{1D451873-E63B-4FC0-A5D3-95AC47A68F57}"/>
          </ac:picMkLst>
        </pc:picChg>
      </pc:sldChg>
    </pc:docChg>
  </pc:docChgLst>
  <pc:docChgLst>
    <pc:chgData name="Rosmorduc Vinca" userId="ad80fc01-cf55-4376-a825-a887c8046f05" providerId="ADAL" clId="{13FA813F-A5D1-4644-8880-FBDAC747B583}"/>
    <pc:docChg chg="undo custSel addSld delSld modSld sldOrd">
      <pc:chgData name="Rosmorduc Vinca" userId="ad80fc01-cf55-4376-a825-a887c8046f05" providerId="ADAL" clId="{13FA813F-A5D1-4644-8880-FBDAC747B583}" dt="2019-07-26T15:14:57.956" v="1183"/>
      <pc:docMkLst>
        <pc:docMk/>
      </pc:docMkLst>
      <pc:sldChg chg="modSp">
        <pc:chgData name="Rosmorduc Vinca" userId="ad80fc01-cf55-4376-a825-a887c8046f05" providerId="ADAL" clId="{13FA813F-A5D1-4644-8880-FBDAC747B583}" dt="2019-07-26T12:14:26.481" v="209" actId="20577"/>
        <pc:sldMkLst>
          <pc:docMk/>
          <pc:sldMk cId="0" sldId="352"/>
        </pc:sldMkLst>
        <pc:spChg chg="mod">
          <ac:chgData name="Rosmorduc Vinca" userId="ad80fc01-cf55-4376-a825-a887c8046f05" providerId="ADAL" clId="{13FA813F-A5D1-4644-8880-FBDAC747B583}" dt="2019-07-26T12:14:26.481" v="209" actId="20577"/>
          <ac:spMkLst>
            <pc:docMk/>
            <pc:sldMk cId="0" sldId="352"/>
            <ac:spMk id="2" creationId="{77E9832D-E496-4C1A-BC91-B748386824AC}"/>
          </ac:spMkLst>
        </pc:spChg>
      </pc:sldChg>
    </pc:docChg>
  </pc:docChgLst>
  <pc:docChgLst>
    <pc:chgData name="Rosmorduc Vinca" userId="ad80fc01-cf55-4376-a825-a887c8046f05" providerId="ADAL" clId="{362EEFA9-0B51-4306-8859-8FF466BD49E8}"/>
    <pc:docChg chg="undo custSel addSld delSld modSld">
      <pc:chgData name="Rosmorduc Vinca" userId="ad80fc01-cf55-4376-a825-a887c8046f05" providerId="ADAL" clId="{362EEFA9-0B51-4306-8859-8FF466BD49E8}" dt="2020-04-20T14:18:20.881" v="1871" actId="947"/>
      <pc:docMkLst>
        <pc:docMk/>
      </pc:docMkLst>
      <pc:sldChg chg="modSp mod">
        <pc:chgData name="Rosmorduc Vinca" userId="ad80fc01-cf55-4376-a825-a887c8046f05" providerId="ADAL" clId="{362EEFA9-0B51-4306-8859-8FF466BD49E8}" dt="2020-04-20T13:32:17.483" v="1835" actId="20577"/>
        <pc:sldMkLst>
          <pc:docMk/>
          <pc:sldMk cId="0" sldId="327"/>
        </pc:sldMkLst>
        <pc:spChg chg="mod">
          <ac:chgData name="Rosmorduc Vinca" userId="ad80fc01-cf55-4376-a825-a887c8046f05" providerId="ADAL" clId="{362EEFA9-0B51-4306-8859-8FF466BD49E8}" dt="2020-04-20T13:32:17.483" v="1835" actId="20577"/>
          <ac:spMkLst>
            <pc:docMk/>
            <pc:sldMk cId="0" sldId="327"/>
            <ac:spMk id="4" creationId="{00000000-0000-0000-0000-000000000000}"/>
          </ac:spMkLst>
        </pc:spChg>
      </pc:sldChg>
      <pc:sldChg chg="modSp">
        <pc:chgData name="Rosmorduc Vinca" userId="ad80fc01-cf55-4376-a825-a887c8046f05" providerId="ADAL" clId="{362EEFA9-0B51-4306-8859-8FF466BD49E8}" dt="2019-10-04T07:04:57.885" v="40" actId="20577"/>
        <pc:sldMkLst>
          <pc:docMk/>
          <pc:sldMk cId="0" sldId="342"/>
        </pc:sldMkLst>
        <pc:spChg chg="mod">
          <ac:chgData name="Rosmorduc Vinca" userId="ad80fc01-cf55-4376-a825-a887c8046f05" providerId="ADAL" clId="{362EEFA9-0B51-4306-8859-8FF466BD49E8}" dt="2019-10-04T07:04:57.885" v="40" actId="20577"/>
          <ac:spMkLst>
            <pc:docMk/>
            <pc:sldMk cId="0" sldId="342"/>
            <ac:spMk id="2" creationId="{00000000-0000-0000-0000-000000000000}"/>
          </ac:spMkLst>
        </pc:spChg>
      </pc:sldChg>
      <pc:sldChg chg="modSp mod modNotesTx">
        <pc:chgData name="Rosmorduc Vinca" userId="ad80fc01-cf55-4376-a825-a887c8046f05" providerId="ADAL" clId="{362EEFA9-0B51-4306-8859-8FF466BD49E8}" dt="2020-04-20T14:17:45.986" v="1869" actId="790"/>
        <pc:sldMkLst>
          <pc:docMk/>
          <pc:sldMk cId="0" sldId="352"/>
        </pc:sldMkLst>
        <pc:spChg chg="mod">
          <ac:chgData name="Rosmorduc Vinca" userId="ad80fc01-cf55-4376-a825-a887c8046f05" providerId="ADAL" clId="{362EEFA9-0B51-4306-8859-8FF466BD49E8}" dt="2020-04-20T14:17:40.602" v="1868" actId="790"/>
          <ac:spMkLst>
            <pc:docMk/>
            <pc:sldMk cId="0" sldId="352"/>
            <ac:spMk id="2" creationId="{77E9832D-E496-4C1A-BC91-B748386824AC}"/>
          </ac:spMkLst>
        </pc:spChg>
        <pc:spChg chg="mod">
          <ac:chgData name="Rosmorduc Vinca" userId="ad80fc01-cf55-4376-a825-a887c8046f05" providerId="ADAL" clId="{362EEFA9-0B51-4306-8859-8FF466BD49E8}" dt="2020-04-20T14:17:45.986" v="1869" actId="790"/>
          <ac:spMkLst>
            <pc:docMk/>
            <pc:sldMk cId="0" sldId="352"/>
            <ac:spMk id="9219" creationId="{00000000-0000-0000-0000-000000000000}"/>
          </ac:spMkLst>
        </pc:spChg>
      </pc:sldChg>
      <pc:sldChg chg="modSp">
        <pc:chgData name="Rosmorduc Vinca" userId="ad80fc01-cf55-4376-a825-a887c8046f05" providerId="ADAL" clId="{362EEFA9-0B51-4306-8859-8FF466BD49E8}" dt="2019-10-04T07:05:04.525" v="43" actId="20577"/>
        <pc:sldMkLst>
          <pc:docMk/>
          <pc:sldMk cId="4004004545" sldId="353"/>
        </pc:sldMkLst>
        <pc:spChg chg="mod">
          <ac:chgData name="Rosmorduc Vinca" userId="ad80fc01-cf55-4376-a825-a887c8046f05" providerId="ADAL" clId="{362EEFA9-0B51-4306-8859-8FF466BD49E8}" dt="2019-10-04T07:05:04.525" v="43" actId="20577"/>
          <ac:spMkLst>
            <pc:docMk/>
            <pc:sldMk cId="4004004545" sldId="353"/>
            <ac:spMk id="2" creationId="{00000000-0000-0000-0000-000000000000}"/>
          </ac:spMkLst>
        </pc:spChg>
      </pc:sldChg>
      <pc:sldChg chg="modSp">
        <pc:chgData name="Rosmorduc Vinca" userId="ad80fc01-cf55-4376-a825-a887c8046f05" providerId="ADAL" clId="{362EEFA9-0B51-4306-8859-8FF466BD49E8}" dt="2019-10-04T07:05:14.634" v="58" actId="20577"/>
        <pc:sldMkLst>
          <pc:docMk/>
          <pc:sldMk cId="1269692430" sldId="354"/>
        </pc:sldMkLst>
        <pc:spChg chg="mod">
          <ac:chgData name="Rosmorduc Vinca" userId="ad80fc01-cf55-4376-a825-a887c8046f05" providerId="ADAL" clId="{362EEFA9-0B51-4306-8859-8FF466BD49E8}" dt="2019-10-04T07:05:14.634" v="58" actId="20577"/>
          <ac:spMkLst>
            <pc:docMk/>
            <pc:sldMk cId="1269692430" sldId="354"/>
            <ac:spMk id="2" creationId="{0A134779-7ABF-479F-8168-6FCA57D591D0}"/>
          </ac:spMkLst>
        </pc:spChg>
      </pc:sldChg>
      <pc:sldChg chg="addSp delSp modSp">
        <pc:chgData name="Rosmorduc Vinca" userId="ad80fc01-cf55-4376-a825-a887c8046f05" providerId="ADAL" clId="{362EEFA9-0B51-4306-8859-8FF466BD49E8}" dt="2019-10-04T07:18:42.744" v="1186" actId="6549"/>
        <pc:sldMkLst>
          <pc:docMk/>
          <pc:sldMk cId="4170911421" sldId="355"/>
        </pc:sldMkLst>
        <pc:spChg chg="mod">
          <ac:chgData name="Rosmorduc Vinca" userId="ad80fc01-cf55-4376-a825-a887c8046f05" providerId="ADAL" clId="{362EEFA9-0B51-4306-8859-8FF466BD49E8}" dt="2019-10-04T07:18:42.744" v="1186" actId="6549"/>
          <ac:spMkLst>
            <pc:docMk/>
            <pc:sldMk cId="4170911421" sldId="355"/>
            <ac:spMk id="2" creationId="{77E9832D-E496-4C1A-BC91-B748386824AC}"/>
          </ac:spMkLst>
        </pc:spChg>
        <pc:spChg chg="mod">
          <ac:chgData name="Rosmorduc Vinca" userId="ad80fc01-cf55-4376-a825-a887c8046f05" providerId="ADAL" clId="{362EEFA9-0B51-4306-8859-8FF466BD49E8}" dt="2019-10-04T07:18:08.463" v="1180" actId="6549"/>
          <ac:spMkLst>
            <pc:docMk/>
            <pc:sldMk cId="4170911421" sldId="355"/>
            <ac:spMk id="9" creationId="{C257FB66-B323-4CE4-9557-CDA41B269119}"/>
          </ac:spMkLst>
        </pc:spChg>
        <pc:spChg chg="mod">
          <ac:chgData name="Rosmorduc Vinca" userId="ad80fc01-cf55-4376-a825-a887c8046f05" providerId="ADAL" clId="{362EEFA9-0B51-4306-8859-8FF466BD49E8}" dt="2019-10-04T07:17:49.432" v="1146" actId="20577"/>
          <ac:spMkLst>
            <pc:docMk/>
            <pc:sldMk cId="4170911421" sldId="355"/>
            <ac:spMk id="9219" creationId="{00000000-0000-0000-0000-000000000000}"/>
          </ac:spMkLst>
        </pc:spChg>
        <pc:picChg chg="add del">
          <ac:chgData name="Rosmorduc Vinca" userId="ad80fc01-cf55-4376-a825-a887c8046f05" providerId="ADAL" clId="{362EEFA9-0B51-4306-8859-8FF466BD49E8}" dt="2019-10-04T07:18:29.229" v="1182"/>
          <ac:picMkLst>
            <pc:docMk/>
            <pc:sldMk cId="4170911421" sldId="355"/>
            <ac:picMk id="1025" creationId="{06342B9B-8D3E-44D7-8282-CD8EE24D6CEB}"/>
          </ac:picMkLst>
        </pc:picChg>
        <pc:picChg chg="add del">
          <ac:chgData name="Rosmorduc Vinca" userId="ad80fc01-cf55-4376-a825-a887c8046f05" providerId="ADAL" clId="{362EEFA9-0B51-4306-8859-8FF466BD49E8}" dt="2019-10-04T07:18:31.698" v="1184"/>
          <ac:picMkLst>
            <pc:docMk/>
            <pc:sldMk cId="4170911421" sldId="355"/>
            <ac:picMk id="1026" creationId="{357A17A9-C097-44F0-B2F7-92F96EAFD290}"/>
          </ac:picMkLst>
        </pc:picChg>
      </pc:sldChg>
      <pc:sldChg chg="addSp delSp modSp">
        <pc:chgData name="Rosmorduc Vinca" userId="ad80fc01-cf55-4376-a825-a887c8046f05" providerId="ADAL" clId="{362EEFA9-0B51-4306-8859-8FF466BD49E8}" dt="2019-10-04T07:29:14.698" v="1773"/>
        <pc:sldMkLst>
          <pc:docMk/>
          <pc:sldMk cId="698881592" sldId="356"/>
        </pc:sldMkLst>
        <pc:spChg chg="mod">
          <ac:chgData name="Rosmorduc Vinca" userId="ad80fc01-cf55-4376-a825-a887c8046f05" providerId="ADAL" clId="{362EEFA9-0B51-4306-8859-8FF466BD49E8}" dt="2019-10-04T07:29:14.698" v="1773"/>
          <ac:spMkLst>
            <pc:docMk/>
            <pc:sldMk cId="698881592" sldId="356"/>
            <ac:spMk id="3" creationId="{3DB663E4-ED42-40AF-AF35-A07E86588A49}"/>
          </ac:spMkLst>
        </pc:spChg>
        <pc:spChg chg="mod">
          <ac:chgData name="Rosmorduc Vinca" userId="ad80fc01-cf55-4376-a825-a887c8046f05" providerId="ADAL" clId="{362EEFA9-0B51-4306-8859-8FF466BD49E8}" dt="2019-10-04T07:28:16.873" v="1770"/>
          <ac:spMkLst>
            <pc:docMk/>
            <pc:sldMk cId="698881592" sldId="356"/>
            <ac:spMk id="6" creationId="{2B1FF52C-9F98-4DFF-BFE7-46AC0AC2DC2A}"/>
          </ac:spMkLst>
        </pc:spChg>
        <pc:spChg chg="mod">
          <ac:chgData name="Rosmorduc Vinca" userId="ad80fc01-cf55-4376-a825-a887c8046f05" providerId="ADAL" clId="{362EEFA9-0B51-4306-8859-8FF466BD49E8}" dt="2019-10-04T07:27:29.920" v="1767" actId="947"/>
          <ac:spMkLst>
            <pc:docMk/>
            <pc:sldMk cId="698881592" sldId="356"/>
            <ac:spMk id="9" creationId="{A42C556F-557C-4A74-A550-74387CAE3C4B}"/>
          </ac:spMkLst>
        </pc:spChg>
        <pc:spChg chg="mod">
          <ac:chgData name="Rosmorduc Vinca" userId="ad80fc01-cf55-4376-a825-a887c8046f05" providerId="ADAL" clId="{362EEFA9-0B51-4306-8859-8FF466BD49E8}" dt="2019-10-04T07:26:45.610" v="1761" actId="20577"/>
          <ac:spMkLst>
            <pc:docMk/>
            <pc:sldMk cId="698881592" sldId="356"/>
            <ac:spMk id="9219" creationId="{00000000-0000-0000-0000-000000000000}"/>
          </ac:spMkLst>
        </pc:spChg>
        <pc:picChg chg="add del">
          <ac:chgData name="Rosmorduc Vinca" userId="ad80fc01-cf55-4376-a825-a887c8046f05" providerId="ADAL" clId="{362EEFA9-0B51-4306-8859-8FF466BD49E8}" dt="2019-10-04T07:28:59.777" v="1772" actId="478"/>
          <ac:picMkLst>
            <pc:docMk/>
            <pc:sldMk cId="698881592" sldId="356"/>
            <ac:picMk id="3074" creationId="{AA978353-35DA-4657-A36F-E1B7CFD9FD1F}"/>
          </ac:picMkLst>
        </pc:picChg>
      </pc:sldChg>
      <pc:sldChg chg="modSp">
        <pc:chgData name="Rosmorduc Vinca" userId="ad80fc01-cf55-4376-a825-a887c8046f05" providerId="ADAL" clId="{362EEFA9-0B51-4306-8859-8FF466BD49E8}" dt="2019-10-04T07:16:28.245" v="1043" actId="1037"/>
        <pc:sldMkLst>
          <pc:docMk/>
          <pc:sldMk cId="72711723" sldId="357"/>
        </pc:sldMkLst>
        <pc:spChg chg="mod">
          <ac:chgData name="Rosmorduc Vinca" userId="ad80fc01-cf55-4376-a825-a887c8046f05" providerId="ADAL" clId="{362EEFA9-0B51-4306-8859-8FF466BD49E8}" dt="2019-10-04T07:16:28.245" v="1043" actId="1037"/>
          <ac:spMkLst>
            <pc:docMk/>
            <pc:sldMk cId="72711723" sldId="357"/>
            <ac:spMk id="2" creationId="{CC174D5A-9976-4175-BE26-78F9C1047A2D}"/>
          </ac:spMkLst>
        </pc:spChg>
        <pc:spChg chg="mod">
          <ac:chgData name="Rosmorduc Vinca" userId="ad80fc01-cf55-4376-a825-a887c8046f05" providerId="ADAL" clId="{362EEFA9-0B51-4306-8859-8FF466BD49E8}" dt="2019-10-04T07:14:41.121" v="694" actId="20577"/>
          <ac:spMkLst>
            <pc:docMk/>
            <pc:sldMk cId="72711723" sldId="357"/>
            <ac:spMk id="5" creationId="{14D74B0D-E82E-4200-A582-B73ABF53E7B8}"/>
          </ac:spMkLst>
        </pc:spChg>
      </pc:sldChg>
      <pc:sldChg chg="modSp">
        <pc:chgData name="Rosmorduc Vinca" userId="ad80fc01-cf55-4376-a825-a887c8046f05" providerId="ADAL" clId="{362EEFA9-0B51-4306-8859-8FF466BD49E8}" dt="2019-10-04T07:17:42.635" v="1143" actId="1037"/>
        <pc:sldMkLst>
          <pc:docMk/>
          <pc:sldMk cId="1358838140" sldId="358"/>
        </pc:sldMkLst>
        <pc:spChg chg="mod">
          <ac:chgData name="Rosmorduc Vinca" userId="ad80fc01-cf55-4376-a825-a887c8046f05" providerId="ADAL" clId="{362EEFA9-0B51-4306-8859-8FF466BD49E8}" dt="2019-10-04T07:16:54.683" v="1062" actId="6549"/>
          <ac:spMkLst>
            <pc:docMk/>
            <pc:sldMk cId="1358838140" sldId="358"/>
            <ac:spMk id="2" creationId="{B0232446-853E-4FB5-8DCF-B9156A0BB49C}"/>
          </ac:spMkLst>
        </pc:spChg>
        <pc:spChg chg="mod">
          <ac:chgData name="Rosmorduc Vinca" userId="ad80fc01-cf55-4376-a825-a887c8046f05" providerId="ADAL" clId="{362EEFA9-0B51-4306-8859-8FF466BD49E8}" dt="2019-10-04T07:17:42.635" v="1143" actId="1037"/>
          <ac:spMkLst>
            <pc:docMk/>
            <pc:sldMk cId="1358838140" sldId="358"/>
            <ac:spMk id="7" creationId="{765BB360-B0C7-442C-A824-F4C0F2838312}"/>
          </ac:spMkLst>
        </pc:spChg>
      </pc:sldChg>
      <pc:sldChg chg="modSp">
        <pc:chgData name="Rosmorduc Vinca" userId="ad80fc01-cf55-4376-a825-a887c8046f05" providerId="ADAL" clId="{362EEFA9-0B51-4306-8859-8FF466BD49E8}" dt="2019-10-04T07:22:04.769" v="1647" actId="20577"/>
        <pc:sldMkLst>
          <pc:docMk/>
          <pc:sldMk cId="514533209" sldId="359"/>
        </pc:sldMkLst>
        <pc:spChg chg="mod">
          <ac:chgData name="Rosmorduc Vinca" userId="ad80fc01-cf55-4376-a825-a887c8046f05" providerId="ADAL" clId="{362EEFA9-0B51-4306-8859-8FF466BD49E8}" dt="2019-10-04T07:18:58.088" v="1212" actId="20577"/>
          <ac:spMkLst>
            <pc:docMk/>
            <pc:sldMk cId="514533209" sldId="359"/>
            <ac:spMk id="2" creationId="{7C02B576-3BAA-4F43-9A6D-00C14BF32476}"/>
          </ac:spMkLst>
        </pc:spChg>
        <pc:spChg chg="mod">
          <ac:chgData name="Rosmorduc Vinca" userId="ad80fc01-cf55-4376-a825-a887c8046f05" providerId="ADAL" clId="{362EEFA9-0B51-4306-8859-8FF466BD49E8}" dt="2019-10-04T07:20:26.055" v="1422" actId="20577"/>
          <ac:spMkLst>
            <pc:docMk/>
            <pc:sldMk cId="514533209" sldId="359"/>
            <ac:spMk id="14" creationId="{5E40587B-0867-4110-B5F4-63035AA00141}"/>
          </ac:spMkLst>
        </pc:spChg>
        <pc:spChg chg="mod">
          <ac:chgData name="Rosmorduc Vinca" userId="ad80fc01-cf55-4376-a825-a887c8046f05" providerId="ADAL" clId="{362EEFA9-0B51-4306-8859-8FF466BD49E8}" dt="2019-10-04T07:22:04.769" v="1647" actId="20577"/>
          <ac:spMkLst>
            <pc:docMk/>
            <pc:sldMk cId="514533209" sldId="359"/>
            <ac:spMk id="15" creationId="{1F2FBDF3-07AD-4AEF-83B4-37CA64E14449}"/>
          </ac:spMkLst>
        </pc:spChg>
      </pc:sldChg>
      <pc:sldChg chg="modSp">
        <pc:chgData name="Rosmorduc Vinca" userId="ad80fc01-cf55-4376-a825-a887c8046f05" providerId="ADAL" clId="{362EEFA9-0B51-4306-8859-8FF466BD49E8}" dt="2019-10-04T07:26:23.080" v="1730"/>
        <pc:sldMkLst>
          <pc:docMk/>
          <pc:sldMk cId="1508932425" sldId="360"/>
        </pc:sldMkLst>
        <pc:spChg chg="mod">
          <ac:chgData name="Rosmorduc Vinca" userId="ad80fc01-cf55-4376-a825-a887c8046f05" providerId="ADAL" clId="{362EEFA9-0B51-4306-8859-8FF466BD49E8}" dt="2019-10-04T07:26:09.268" v="1729" actId="108"/>
          <ac:spMkLst>
            <pc:docMk/>
            <pc:sldMk cId="1508932425" sldId="360"/>
            <ac:spMk id="5" creationId="{CEC692DE-CC6F-4C8C-A68B-6651CA6F25F8}"/>
          </ac:spMkLst>
        </pc:spChg>
        <pc:spChg chg="mod">
          <ac:chgData name="Rosmorduc Vinca" userId="ad80fc01-cf55-4376-a825-a887c8046f05" providerId="ADAL" clId="{362EEFA9-0B51-4306-8859-8FF466BD49E8}" dt="2019-10-04T07:26:23.080" v="1730"/>
          <ac:spMkLst>
            <pc:docMk/>
            <pc:sldMk cId="1508932425" sldId="360"/>
            <ac:spMk id="11" creationId="{2B9B8E02-EE74-4C07-AF56-DC09057E4405}"/>
          </ac:spMkLst>
        </pc:spChg>
      </pc:sldChg>
      <pc:sldChg chg="modSp mod">
        <pc:chgData name="Rosmorduc Vinca" userId="ad80fc01-cf55-4376-a825-a887c8046f05" providerId="ADAL" clId="{362EEFA9-0B51-4306-8859-8FF466BD49E8}" dt="2020-04-20T14:18:20.881" v="1871" actId="947"/>
        <pc:sldMkLst>
          <pc:docMk/>
          <pc:sldMk cId="2859391722" sldId="361"/>
        </pc:sldMkLst>
        <pc:spChg chg="mod">
          <ac:chgData name="Rosmorduc Vinca" userId="ad80fc01-cf55-4376-a825-a887c8046f05" providerId="ADAL" clId="{362EEFA9-0B51-4306-8859-8FF466BD49E8}" dt="2019-10-04T07:11:04.386" v="416" actId="20577"/>
          <ac:spMkLst>
            <pc:docMk/>
            <pc:sldMk cId="2859391722" sldId="361"/>
            <ac:spMk id="2" creationId="{30683D02-149E-4FAC-AF79-582A76CAEC3E}"/>
          </ac:spMkLst>
        </pc:spChg>
        <pc:spChg chg="mod">
          <ac:chgData name="Rosmorduc Vinca" userId="ad80fc01-cf55-4376-a825-a887c8046f05" providerId="ADAL" clId="{362EEFA9-0B51-4306-8859-8FF466BD49E8}" dt="2020-04-20T14:18:20.881" v="1871" actId="947"/>
          <ac:spMkLst>
            <pc:docMk/>
            <pc:sldMk cId="2859391722" sldId="361"/>
            <ac:spMk id="7" creationId="{0E128AB8-5EDA-434F-9F72-EF79A21042CE}"/>
          </ac:spMkLst>
        </pc:spChg>
        <pc:spChg chg="mod">
          <ac:chgData name="Rosmorduc Vinca" userId="ad80fc01-cf55-4376-a825-a887c8046f05" providerId="ADAL" clId="{362EEFA9-0B51-4306-8859-8FF466BD49E8}" dt="2019-10-04T07:11:50.430" v="557" actId="27636"/>
          <ac:spMkLst>
            <pc:docMk/>
            <pc:sldMk cId="2859391722" sldId="361"/>
            <ac:spMk id="9" creationId="{EDB2E47E-6983-4DBE-9FC2-DDE20518502C}"/>
          </ac:spMkLst>
        </pc:spChg>
      </pc:sldChg>
      <pc:sldChg chg="modSp">
        <pc:chgData name="Rosmorduc Vinca" userId="ad80fc01-cf55-4376-a825-a887c8046f05" providerId="ADAL" clId="{362EEFA9-0B51-4306-8859-8FF466BD49E8}" dt="2019-10-04T07:24:56.734" v="1724" actId="20577"/>
        <pc:sldMkLst>
          <pc:docMk/>
          <pc:sldMk cId="3413234003" sldId="363"/>
        </pc:sldMkLst>
        <pc:spChg chg="mod">
          <ac:chgData name="Rosmorduc Vinca" userId="ad80fc01-cf55-4376-a825-a887c8046f05" providerId="ADAL" clId="{362EEFA9-0B51-4306-8859-8FF466BD49E8}" dt="2019-10-04T07:23:06.329" v="1704" actId="20577"/>
          <ac:spMkLst>
            <pc:docMk/>
            <pc:sldMk cId="3413234003" sldId="363"/>
            <ac:spMk id="2" creationId="{CDDA1B85-549A-44B5-8F7C-2653390A0DFF}"/>
          </ac:spMkLst>
        </pc:spChg>
        <pc:spChg chg="mod">
          <ac:chgData name="Rosmorduc Vinca" userId="ad80fc01-cf55-4376-a825-a887c8046f05" providerId="ADAL" clId="{362EEFA9-0B51-4306-8859-8FF466BD49E8}" dt="2019-10-04T07:24:56.734" v="1724" actId="20577"/>
          <ac:spMkLst>
            <pc:docMk/>
            <pc:sldMk cId="3413234003" sldId="363"/>
            <ac:spMk id="8" creationId="{B65DDC91-2A70-4376-BFDC-6D4BFBB435E5}"/>
          </ac:spMkLst>
        </pc:spChg>
        <pc:spChg chg="mod">
          <ac:chgData name="Rosmorduc Vinca" userId="ad80fc01-cf55-4376-a825-a887c8046f05" providerId="ADAL" clId="{362EEFA9-0B51-4306-8859-8FF466BD49E8}" dt="2019-10-04T07:23:39.906" v="1713"/>
          <ac:spMkLst>
            <pc:docMk/>
            <pc:sldMk cId="3413234003" sldId="363"/>
            <ac:spMk id="9" creationId="{E9898BF6-4B7F-4F7F-93B6-6504B78BFB22}"/>
          </ac:spMkLst>
        </pc:spChg>
      </pc:sldChg>
      <pc:sldChg chg="add del">
        <pc:chgData name="Rosmorduc Vinca" userId="ad80fc01-cf55-4376-a825-a887c8046f05" providerId="ADAL" clId="{362EEFA9-0B51-4306-8859-8FF466BD49E8}" dt="2019-10-04T07:29:36.931" v="1813" actId="47"/>
        <pc:sldMkLst>
          <pc:docMk/>
          <pc:sldMk cId="337784747" sldId="364"/>
        </pc:sldMkLst>
      </pc:sldChg>
      <pc:sldChg chg="addSp delSp modSp add">
        <pc:chgData name="Rosmorduc Vinca" userId="ad80fc01-cf55-4376-a825-a887c8046f05" providerId="ADAL" clId="{362EEFA9-0B51-4306-8859-8FF466BD49E8}" dt="2020-04-20T13:35:56.153" v="1867"/>
        <pc:sldMkLst>
          <pc:docMk/>
          <pc:sldMk cId="873749397" sldId="365"/>
        </pc:sldMkLst>
        <pc:spChg chg="del">
          <ac:chgData name="Rosmorduc Vinca" userId="ad80fc01-cf55-4376-a825-a887c8046f05" providerId="ADAL" clId="{362EEFA9-0B51-4306-8859-8FF466BD49E8}" dt="2020-04-20T13:35:56.153" v="1867"/>
          <ac:spMkLst>
            <pc:docMk/>
            <pc:sldMk cId="873749397" sldId="365"/>
            <ac:spMk id="2" creationId="{1E9D022A-F533-4E75-82B6-49FC92D06BEC}"/>
          </ac:spMkLst>
        </pc:spChg>
        <pc:spChg chg="del">
          <ac:chgData name="Rosmorduc Vinca" userId="ad80fc01-cf55-4376-a825-a887c8046f05" providerId="ADAL" clId="{362EEFA9-0B51-4306-8859-8FF466BD49E8}" dt="2020-04-20T13:35:56.153" v="1867"/>
          <ac:spMkLst>
            <pc:docMk/>
            <pc:sldMk cId="873749397" sldId="365"/>
            <ac:spMk id="3" creationId="{F7C50C73-BDAB-4EB4-9BF4-550251386D34}"/>
          </ac:spMkLst>
        </pc:spChg>
        <pc:spChg chg="add mod">
          <ac:chgData name="Rosmorduc Vinca" userId="ad80fc01-cf55-4376-a825-a887c8046f05" providerId="ADAL" clId="{362EEFA9-0B51-4306-8859-8FF466BD49E8}" dt="2020-04-20T13:35:56.153" v="1867"/>
          <ac:spMkLst>
            <pc:docMk/>
            <pc:sldMk cId="873749397" sldId="365"/>
            <ac:spMk id="5" creationId="{73943472-039F-4C08-8795-6C7391988EEB}"/>
          </ac:spMkLst>
        </pc:spChg>
        <pc:spChg chg="add mod">
          <ac:chgData name="Rosmorduc Vinca" userId="ad80fc01-cf55-4376-a825-a887c8046f05" providerId="ADAL" clId="{362EEFA9-0B51-4306-8859-8FF466BD49E8}" dt="2020-04-20T13:35:56.153" v="1867"/>
          <ac:spMkLst>
            <pc:docMk/>
            <pc:sldMk cId="873749397" sldId="365"/>
            <ac:spMk id="6" creationId="{1EF3A9AF-40D8-4492-9D19-99CB6CBC7FDD}"/>
          </ac:spMkLst>
        </pc:spChg>
      </pc:sldChg>
      <pc:sldChg chg="modSp del">
        <pc:chgData name="Rosmorduc Vinca" userId="ad80fc01-cf55-4376-a825-a887c8046f05" providerId="ADAL" clId="{362EEFA9-0B51-4306-8859-8FF466BD49E8}" dt="2019-10-04T07:29:32.869" v="1811" actId="47"/>
        <pc:sldMkLst>
          <pc:docMk/>
          <pc:sldMk cId="1971658863" sldId="365"/>
        </pc:sldMkLst>
        <pc:spChg chg="mod">
          <ac:chgData name="Rosmorduc Vinca" userId="ad80fc01-cf55-4376-a825-a887c8046f05" providerId="ADAL" clId="{362EEFA9-0B51-4306-8859-8FF466BD49E8}" dt="2019-10-04T07:29:30.588" v="1810" actId="20577"/>
          <ac:spMkLst>
            <pc:docMk/>
            <pc:sldMk cId="1971658863" sldId="365"/>
            <ac:spMk id="3" creationId="{AF23B527-9A78-414A-9C05-892DB3A1F6AE}"/>
          </ac:spMkLst>
        </pc:spChg>
      </pc:sldChg>
    </pc:docChg>
  </pc:docChgLst>
  <pc:docChgLst>
    <pc:chgData name="Rosmorduc Vinca" userId="ad80fc01-cf55-4376-a825-a887c8046f05" providerId="ADAL" clId="{604D8F39-0401-4142-81D4-B9DE9EB7499E}"/>
    <pc:docChg chg="undo custSel addSld delSld modSld">
      <pc:chgData name="Rosmorduc Vinca" userId="ad80fc01-cf55-4376-a825-a887c8046f05" providerId="ADAL" clId="{604D8F39-0401-4142-81D4-B9DE9EB7499E}" dt="2019-07-29T13:36:37.288" v="205" actId="2696"/>
      <pc:docMkLst>
        <pc:docMk/>
      </pc:docMkLst>
      <pc:sldChg chg="modSp">
        <pc:chgData name="Rosmorduc Vinca" userId="ad80fc01-cf55-4376-a825-a887c8046f05" providerId="ADAL" clId="{604D8F39-0401-4142-81D4-B9DE9EB7499E}" dt="2019-07-29T13:29:57.386" v="87" actId="20577"/>
        <pc:sldMkLst>
          <pc:docMk/>
          <pc:sldMk cId="0" sldId="352"/>
        </pc:sldMkLst>
        <pc:spChg chg="mod">
          <ac:chgData name="Rosmorduc Vinca" userId="ad80fc01-cf55-4376-a825-a887c8046f05" providerId="ADAL" clId="{604D8F39-0401-4142-81D4-B9DE9EB7499E}" dt="2019-07-29T13:29:57.386" v="87" actId="20577"/>
          <ac:spMkLst>
            <pc:docMk/>
            <pc:sldMk cId="0" sldId="352"/>
            <ac:spMk id="2" creationId="{77E9832D-E496-4C1A-BC91-B748386824AC}"/>
          </ac:spMkLst>
        </pc:spChg>
      </pc:sldChg>
    </pc:docChg>
  </pc:docChgLst>
  <pc:docChgLst>
    <pc:chgData name="Rosmorduc Vinca" userId="ad80fc01-cf55-4376-a825-a887c8046f05" providerId="ADAL" clId="{96A513DB-BA6A-4EDD-8420-3EB9A3985498}"/>
    <pc:docChg chg="undo custSel modSld">
      <pc:chgData name="Rosmorduc Vinca" userId="ad80fc01-cf55-4376-a825-a887c8046f05" providerId="ADAL" clId="{96A513DB-BA6A-4EDD-8420-3EB9A3985498}" dt="2020-06-25T11:22:27.803" v="75" actId="1076"/>
      <pc:docMkLst>
        <pc:docMk/>
      </pc:docMkLst>
      <pc:sldChg chg="addSp modSp mod">
        <pc:chgData name="Rosmorduc Vinca" userId="ad80fc01-cf55-4376-a825-a887c8046f05" providerId="ADAL" clId="{96A513DB-BA6A-4EDD-8420-3EB9A3985498}" dt="2020-06-25T11:22:27.803" v="75" actId="1076"/>
        <pc:sldMkLst>
          <pc:docMk/>
          <pc:sldMk cId="1508932425" sldId="360"/>
        </pc:sldMkLst>
        <pc:spChg chg="add mod">
          <ac:chgData name="Rosmorduc Vinca" userId="ad80fc01-cf55-4376-a825-a887c8046f05" providerId="ADAL" clId="{96A513DB-BA6A-4EDD-8420-3EB9A3985498}" dt="2020-06-25T11:22:27.803" v="75" actId="1076"/>
          <ac:spMkLst>
            <pc:docMk/>
            <pc:sldMk cId="1508932425" sldId="360"/>
            <ac:spMk id="2" creationId="{7032D9D2-686B-428B-859A-FBE72EB6B51C}"/>
          </ac:spMkLst>
        </pc:spChg>
        <pc:spChg chg="add mod">
          <ac:chgData name="Rosmorduc Vinca" userId="ad80fc01-cf55-4376-a825-a887c8046f05" providerId="ADAL" clId="{96A513DB-BA6A-4EDD-8420-3EB9A3985498}" dt="2020-06-25T11:16:15.762" v="24" actId="14100"/>
          <ac:spMkLst>
            <pc:docMk/>
            <pc:sldMk cId="1508932425" sldId="360"/>
            <ac:spMk id="6" creationId="{4E583612-ABD4-45B6-9F44-92250AEE516B}"/>
          </ac:spMkLst>
        </pc:spChg>
        <pc:spChg chg="add mod">
          <ac:chgData name="Rosmorduc Vinca" userId="ad80fc01-cf55-4376-a825-a887c8046f05" providerId="ADAL" clId="{96A513DB-BA6A-4EDD-8420-3EB9A3985498}" dt="2020-06-25T11:17:59.521" v="41" actId="1076"/>
          <ac:spMkLst>
            <pc:docMk/>
            <pc:sldMk cId="1508932425" sldId="360"/>
            <ac:spMk id="7" creationId="{27DF8D21-72CC-4620-B0F5-68A55F872054}"/>
          </ac:spMkLst>
        </pc:spChg>
        <pc:spChg chg="mod">
          <ac:chgData name="Rosmorduc Vinca" userId="ad80fc01-cf55-4376-a825-a887c8046f05" providerId="ADAL" clId="{96A513DB-BA6A-4EDD-8420-3EB9A3985498}" dt="2020-06-25T11:20:34.811" v="44" actId="1076"/>
          <ac:spMkLst>
            <pc:docMk/>
            <pc:sldMk cId="1508932425" sldId="360"/>
            <ac:spMk id="11" creationId="{2B9B8E02-EE74-4C07-AF56-DC09057E4405}"/>
          </ac:spMkLst>
        </pc:spChg>
        <pc:picChg chg="mod">
          <ac:chgData name="Rosmorduc Vinca" userId="ad80fc01-cf55-4376-a825-a887c8046f05" providerId="ADAL" clId="{96A513DB-BA6A-4EDD-8420-3EB9A3985498}" dt="2020-06-25T11:17:56.458" v="40" actId="14100"/>
          <ac:picMkLst>
            <pc:docMk/>
            <pc:sldMk cId="1508932425" sldId="360"/>
            <ac:picMk id="10" creationId="{B9EAF5DE-5CA9-4C4C-B515-E7148E2C9321}"/>
          </ac:picMkLst>
        </pc:picChg>
      </pc:sldChg>
    </pc:docChg>
  </pc:docChgLst>
  <pc:docChgLst>
    <pc:chgData name="Rosmorduc Vinca" userId="ad80fc01-cf55-4376-a825-a887c8046f05" providerId="ADAL" clId="{7B6E840E-DE70-49E4-AF4B-8CCF1E5C3478}"/>
    <pc:docChg chg="custSel addSld delSld modSld">
      <pc:chgData name="Rosmorduc Vinca" userId="ad80fc01-cf55-4376-a825-a887c8046f05" providerId="ADAL" clId="{7B6E840E-DE70-49E4-AF4B-8CCF1E5C3478}" dt="2020-10-07T07:20:49.593" v="346" actId="20577"/>
      <pc:docMkLst>
        <pc:docMk/>
      </pc:docMkLst>
      <pc:sldChg chg="new del">
        <pc:chgData name="Rosmorduc Vinca" userId="ad80fc01-cf55-4376-a825-a887c8046f05" providerId="ADAL" clId="{7B6E840E-DE70-49E4-AF4B-8CCF1E5C3478}" dt="2020-10-07T07:18:37.031" v="2" actId="47"/>
        <pc:sldMkLst>
          <pc:docMk/>
          <pc:sldMk cId="1154704148" sldId="377"/>
        </pc:sldMkLst>
      </pc:sldChg>
      <pc:sldChg chg="addSp delSp modSp add mod modNotesTx">
        <pc:chgData name="Rosmorduc Vinca" userId="ad80fc01-cf55-4376-a825-a887c8046f05" providerId="ADAL" clId="{7B6E840E-DE70-49E4-AF4B-8CCF1E5C3478}" dt="2020-10-07T07:20:49.593" v="346" actId="20577"/>
        <pc:sldMkLst>
          <pc:docMk/>
          <pc:sldMk cId="2592953720" sldId="378"/>
        </pc:sldMkLst>
        <pc:spChg chg="mod">
          <ac:chgData name="Rosmorduc Vinca" userId="ad80fc01-cf55-4376-a825-a887c8046f05" providerId="ADAL" clId="{7B6E840E-DE70-49E4-AF4B-8CCF1E5C3478}" dt="2020-10-07T07:19:19.412" v="66" actId="20577"/>
          <ac:spMkLst>
            <pc:docMk/>
            <pc:sldMk cId="2592953720" sldId="378"/>
            <ac:spMk id="2" creationId="{19BE1276-D74C-4753-85C5-8D8EF04E05CB}"/>
          </ac:spMkLst>
        </pc:spChg>
        <pc:spChg chg="mod">
          <ac:chgData name="Rosmorduc Vinca" userId="ad80fc01-cf55-4376-a825-a887c8046f05" providerId="ADAL" clId="{7B6E840E-DE70-49E4-AF4B-8CCF1E5C3478}" dt="2020-10-07T07:20:42.910" v="340" actId="20577"/>
          <ac:spMkLst>
            <pc:docMk/>
            <pc:sldMk cId="2592953720" sldId="378"/>
            <ac:spMk id="25" creationId="{9FB1BA78-53D0-4D33-885C-9C6B4C3BB281}"/>
          </ac:spMkLst>
        </pc:spChg>
        <pc:picChg chg="add mod">
          <ac:chgData name="Rosmorduc Vinca" userId="ad80fc01-cf55-4376-a825-a887c8046f05" providerId="ADAL" clId="{7B6E840E-DE70-49E4-AF4B-8CCF1E5C3478}" dt="2020-10-07T07:19:08.449" v="55" actId="14100"/>
          <ac:picMkLst>
            <pc:docMk/>
            <pc:sldMk cId="2592953720" sldId="378"/>
            <ac:picMk id="5" creationId="{C8268EFE-95DC-43F6-A274-071FF452FD46}"/>
          </ac:picMkLst>
        </pc:picChg>
        <pc:picChg chg="del">
          <ac:chgData name="Rosmorduc Vinca" userId="ad80fc01-cf55-4376-a825-a887c8046f05" providerId="ADAL" clId="{7B6E840E-DE70-49E4-AF4B-8CCF1E5C3478}" dt="2020-10-07T07:18:55.986" v="51" actId="478"/>
          <ac:picMkLst>
            <pc:docMk/>
            <pc:sldMk cId="2592953720" sldId="378"/>
            <ac:picMk id="27" creationId="{78DBFADE-9A38-483A-A5F3-E4AE2EC10144}"/>
          </ac:picMkLst>
        </pc:picChg>
      </pc:sldChg>
    </pc:docChg>
  </pc:docChgLst>
  <pc:docChgLst>
    <pc:chgData name="Rosmorduc Vinca" userId="ad80fc01-cf55-4376-a825-a887c8046f05" providerId="ADAL" clId="{8F443CF7-3B06-4D44-8192-B3603F120D8F}"/>
    <pc:docChg chg="modSld">
      <pc:chgData name="Rosmorduc Vinca" userId="ad80fc01-cf55-4376-a825-a887c8046f05" providerId="ADAL" clId="{8F443CF7-3B06-4D44-8192-B3603F120D8F}" dt="2020-04-20T15:05:34.318" v="1"/>
      <pc:docMkLst>
        <pc:docMk/>
      </pc:docMkLst>
      <pc:sldChg chg="modSp mod">
        <pc:chgData name="Rosmorduc Vinca" userId="ad80fc01-cf55-4376-a825-a887c8046f05" providerId="ADAL" clId="{8F443CF7-3B06-4D44-8192-B3603F120D8F}" dt="2020-04-20T15:05:34.318" v="1"/>
        <pc:sldMkLst>
          <pc:docMk/>
          <pc:sldMk cId="3413234003" sldId="363"/>
        </pc:sldMkLst>
        <pc:spChg chg="mod">
          <ac:chgData name="Rosmorduc Vinca" userId="ad80fc01-cf55-4376-a825-a887c8046f05" providerId="ADAL" clId="{8F443CF7-3B06-4D44-8192-B3603F120D8F}" dt="2020-04-20T15:05:34.318" v="1"/>
          <ac:spMkLst>
            <pc:docMk/>
            <pc:sldMk cId="3413234003" sldId="363"/>
            <ac:spMk id="8" creationId="{B65DDC91-2A70-4376-BFDC-6D4BFBB435E5}"/>
          </ac:spMkLst>
        </pc:spChg>
      </pc:sldChg>
    </pc:docChg>
  </pc:docChgLst>
  <pc:docChgLst>
    <pc:chgData name="Rosmorduc Vinca" userId="ad80fc01-cf55-4376-a825-a887c8046f05" providerId="ADAL" clId="{94B613E0-8D25-4D0E-BA0F-C5D2D94986B2}"/>
    <pc:docChg chg="undo custSel modSld">
      <pc:chgData name="Rosmorduc Vinca" userId="ad80fc01-cf55-4376-a825-a887c8046f05" providerId="ADAL" clId="{94B613E0-8D25-4D0E-BA0F-C5D2D94986B2}" dt="2020-11-17T09:52:00.924" v="395" actId="167"/>
      <pc:docMkLst>
        <pc:docMk/>
      </pc:docMkLst>
      <pc:sldChg chg="addSp modSp mod">
        <pc:chgData name="Rosmorduc Vinca" userId="ad80fc01-cf55-4376-a825-a887c8046f05" providerId="ADAL" clId="{94B613E0-8D25-4D0E-BA0F-C5D2D94986B2}" dt="2020-11-17T08:07:15.765" v="70" actId="164"/>
        <pc:sldMkLst>
          <pc:docMk/>
          <pc:sldMk cId="0" sldId="342"/>
        </pc:sldMkLst>
        <pc:spChg chg="mod">
          <ac:chgData name="Rosmorduc Vinca" userId="ad80fc01-cf55-4376-a825-a887c8046f05" providerId="ADAL" clId="{94B613E0-8D25-4D0E-BA0F-C5D2D94986B2}" dt="2020-11-17T08:06:32.083" v="2" actId="207"/>
          <ac:spMkLst>
            <pc:docMk/>
            <pc:sldMk cId="0" sldId="342"/>
            <ac:spMk id="2" creationId="{00000000-0000-0000-0000-000000000000}"/>
          </ac:spMkLst>
        </pc:spChg>
        <pc:spChg chg="add mod ord">
          <ac:chgData name="Rosmorduc Vinca" userId="ad80fc01-cf55-4376-a825-a887c8046f05" providerId="ADAL" clId="{94B613E0-8D25-4D0E-BA0F-C5D2D94986B2}" dt="2020-11-17T08:07:15.765" v="70" actId="164"/>
          <ac:spMkLst>
            <pc:docMk/>
            <pc:sldMk cId="0" sldId="342"/>
            <ac:spMk id="5" creationId="{5B8BF4C6-C86D-4592-9D3B-4CBCB262ADFE}"/>
          </ac:spMkLst>
        </pc:spChg>
        <pc:grpChg chg="add mod">
          <ac:chgData name="Rosmorduc Vinca" userId="ad80fc01-cf55-4376-a825-a887c8046f05" providerId="ADAL" clId="{94B613E0-8D25-4D0E-BA0F-C5D2D94986B2}" dt="2020-11-17T08:07:15.765" v="70" actId="164"/>
          <ac:grpSpMkLst>
            <pc:docMk/>
            <pc:sldMk cId="0" sldId="342"/>
            <ac:grpSpMk id="3" creationId="{568A457F-DB09-4C97-A4DA-B04543C8A1F5}"/>
          </ac:grpSpMkLst>
        </pc:grpChg>
        <pc:picChg chg="add mod ord">
          <ac:chgData name="Rosmorduc Vinca" userId="ad80fc01-cf55-4376-a825-a887c8046f05" providerId="ADAL" clId="{94B613E0-8D25-4D0E-BA0F-C5D2D94986B2}" dt="2020-11-17T08:07:15.765" v="70" actId="164"/>
          <ac:picMkLst>
            <pc:docMk/>
            <pc:sldMk cId="0" sldId="342"/>
            <ac:picMk id="4" creationId="{A0C6D4A7-4479-4299-8E7D-58EC414FC9B0}"/>
          </ac:picMkLst>
        </pc:picChg>
      </pc:sldChg>
      <pc:sldChg chg="addSp modSp mod">
        <pc:chgData name="Rosmorduc Vinca" userId="ad80fc01-cf55-4376-a825-a887c8046f05" providerId="ADAL" clId="{94B613E0-8D25-4D0E-BA0F-C5D2D94986B2}" dt="2020-11-17T09:28:20.766" v="312" actId="1038"/>
        <pc:sldMkLst>
          <pc:docMk/>
          <pc:sldMk cId="0" sldId="352"/>
        </pc:sldMkLst>
        <pc:spChg chg="add mod">
          <ac:chgData name="Rosmorduc Vinca" userId="ad80fc01-cf55-4376-a825-a887c8046f05" providerId="ADAL" clId="{94B613E0-8D25-4D0E-BA0F-C5D2D94986B2}" dt="2020-11-17T09:04:16.601" v="157" actId="164"/>
          <ac:spMkLst>
            <pc:docMk/>
            <pc:sldMk cId="0" sldId="352"/>
            <ac:spMk id="8" creationId="{0C14CD6C-2458-4397-8996-30A8215E99E7}"/>
          </ac:spMkLst>
        </pc:spChg>
        <pc:spChg chg="add mod">
          <ac:chgData name="Rosmorduc Vinca" userId="ad80fc01-cf55-4376-a825-a887c8046f05" providerId="ADAL" clId="{94B613E0-8D25-4D0E-BA0F-C5D2D94986B2}" dt="2020-11-17T09:04:10.946" v="156" actId="164"/>
          <ac:spMkLst>
            <pc:docMk/>
            <pc:sldMk cId="0" sldId="352"/>
            <ac:spMk id="9" creationId="{E2443D66-007E-4805-B1C5-2B379037E60A}"/>
          </ac:spMkLst>
        </pc:spChg>
        <pc:spChg chg="add mod">
          <ac:chgData name="Rosmorduc Vinca" userId="ad80fc01-cf55-4376-a825-a887c8046f05" providerId="ADAL" clId="{94B613E0-8D25-4D0E-BA0F-C5D2D94986B2}" dt="2020-11-17T09:04:06.425" v="155" actId="164"/>
          <ac:spMkLst>
            <pc:docMk/>
            <pc:sldMk cId="0" sldId="352"/>
            <ac:spMk id="11" creationId="{2511C258-D6CA-4D4F-B540-9826614A3EB4}"/>
          </ac:spMkLst>
        </pc:spChg>
        <pc:spChg chg="add mod">
          <ac:chgData name="Rosmorduc Vinca" userId="ad80fc01-cf55-4376-a825-a887c8046f05" providerId="ADAL" clId="{94B613E0-8D25-4D0E-BA0F-C5D2D94986B2}" dt="2020-11-17T09:28:20.766" v="312" actId="1038"/>
          <ac:spMkLst>
            <pc:docMk/>
            <pc:sldMk cId="0" sldId="352"/>
            <ac:spMk id="14" creationId="{A8C17440-9DA1-451F-949B-264B1DE06A2B}"/>
          </ac:spMkLst>
        </pc:spChg>
        <pc:grpChg chg="add mod">
          <ac:chgData name="Rosmorduc Vinca" userId="ad80fc01-cf55-4376-a825-a887c8046f05" providerId="ADAL" clId="{94B613E0-8D25-4D0E-BA0F-C5D2D94986B2}" dt="2020-11-17T09:04:06.425" v="155" actId="164"/>
          <ac:grpSpMkLst>
            <pc:docMk/>
            <pc:sldMk cId="0" sldId="352"/>
            <ac:grpSpMk id="3" creationId="{FAB41CE1-38E8-40B0-A7B4-548F33826570}"/>
          </ac:grpSpMkLst>
        </pc:grpChg>
        <pc:grpChg chg="add mod">
          <ac:chgData name="Rosmorduc Vinca" userId="ad80fc01-cf55-4376-a825-a887c8046f05" providerId="ADAL" clId="{94B613E0-8D25-4D0E-BA0F-C5D2D94986B2}" dt="2020-11-17T09:04:10.946" v="156" actId="164"/>
          <ac:grpSpMkLst>
            <pc:docMk/>
            <pc:sldMk cId="0" sldId="352"/>
            <ac:grpSpMk id="5" creationId="{0F3A825C-DF92-46CF-BA76-81173ED1EACD}"/>
          </ac:grpSpMkLst>
        </pc:grpChg>
        <pc:grpChg chg="add mod">
          <ac:chgData name="Rosmorduc Vinca" userId="ad80fc01-cf55-4376-a825-a887c8046f05" providerId="ADAL" clId="{94B613E0-8D25-4D0E-BA0F-C5D2D94986B2}" dt="2020-11-17T09:04:16.601" v="157" actId="164"/>
          <ac:grpSpMkLst>
            <pc:docMk/>
            <pc:sldMk cId="0" sldId="352"/>
            <ac:grpSpMk id="7" creationId="{E77CA9F7-21F3-4A2B-BC6D-035D2CECCB92}"/>
          </ac:grpSpMkLst>
        </pc:grpChg>
        <pc:picChg chg="mod">
          <ac:chgData name="Rosmorduc Vinca" userId="ad80fc01-cf55-4376-a825-a887c8046f05" providerId="ADAL" clId="{94B613E0-8D25-4D0E-BA0F-C5D2D94986B2}" dt="2020-11-17T09:04:16.601" v="157" actId="164"/>
          <ac:picMkLst>
            <pc:docMk/>
            <pc:sldMk cId="0" sldId="352"/>
            <ac:picMk id="6" creationId="{54EFBB97-E8F0-4C55-B170-CC2DF609AE3F}"/>
          </ac:picMkLst>
        </pc:picChg>
        <pc:picChg chg="mod">
          <ac:chgData name="Rosmorduc Vinca" userId="ad80fc01-cf55-4376-a825-a887c8046f05" providerId="ADAL" clId="{94B613E0-8D25-4D0E-BA0F-C5D2D94986B2}" dt="2020-11-17T09:04:10.946" v="156" actId="164"/>
          <ac:picMkLst>
            <pc:docMk/>
            <pc:sldMk cId="0" sldId="352"/>
            <ac:picMk id="10" creationId="{D8A132D4-D8BD-428E-A5EE-78B975F816CF}"/>
          </ac:picMkLst>
        </pc:picChg>
        <pc:picChg chg="mod">
          <ac:chgData name="Rosmorduc Vinca" userId="ad80fc01-cf55-4376-a825-a887c8046f05" providerId="ADAL" clId="{94B613E0-8D25-4D0E-BA0F-C5D2D94986B2}" dt="2020-11-17T09:04:06.425" v="155" actId="164"/>
          <ac:picMkLst>
            <pc:docMk/>
            <pc:sldMk cId="0" sldId="352"/>
            <ac:picMk id="12" creationId="{C8A1471A-675D-4A5D-9852-528D2CA6F85A}"/>
          </ac:picMkLst>
        </pc:picChg>
      </pc:sldChg>
      <pc:sldChg chg="addSp modSp mod">
        <pc:chgData name="Rosmorduc Vinca" userId="ad80fc01-cf55-4376-a825-a887c8046f05" providerId="ADAL" clId="{94B613E0-8D25-4D0E-BA0F-C5D2D94986B2}" dt="2020-11-17T09:39:08.236" v="394" actId="167"/>
        <pc:sldMkLst>
          <pc:docMk/>
          <pc:sldMk cId="4004004545" sldId="353"/>
        </pc:sldMkLst>
        <pc:spChg chg="mod">
          <ac:chgData name="Rosmorduc Vinca" userId="ad80fc01-cf55-4376-a825-a887c8046f05" providerId="ADAL" clId="{94B613E0-8D25-4D0E-BA0F-C5D2D94986B2}" dt="2020-11-17T09:38:31.613" v="372" actId="207"/>
          <ac:spMkLst>
            <pc:docMk/>
            <pc:sldMk cId="4004004545" sldId="353"/>
            <ac:spMk id="2" creationId="{00000000-0000-0000-0000-000000000000}"/>
          </ac:spMkLst>
        </pc:spChg>
        <pc:spChg chg="add mod">
          <ac:chgData name="Rosmorduc Vinca" userId="ad80fc01-cf55-4376-a825-a887c8046f05" providerId="ADAL" clId="{94B613E0-8D25-4D0E-BA0F-C5D2D94986B2}" dt="2020-11-17T09:39:03.633" v="393" actId="164"/>
          <ac:spMkLst>
            <pc:docMk/>
            <pc:sldMk cId="4004004545" sldId="353"/>
            <ac:spMk id="6" creationId="{7F24E50F-0567-4379-87D6-3CF5748E39C3}"/>
          </ac:spMkLst>
        </pc:spChg>
        <pc:grpChg chg="add mod ord">
          <ac:chgData name="Rosmorduc Vinca" userId="ad80fc01-cf55-4376-a825-a887c8046f05" providerId="ADAL" clId="{94B613E0-8D25-4D0E-BA0F-C5D2D94986B2}" dt="2020-11-17T09:39:08.236" v="394" actId="167"/>
          <ac:grpSpMkLst>
            <pc:docMk/>
            <pc:sldMk cId="4004004545" sldId="353"/>
            <ac:grpSpMk id="7" creationId="{02008D85-EC7C-411B-A1A3-58D7632D49AC}"/>
          </ac:grpSpMkLst>
        </pc:grpChg>
        <pc:picChg chg="add mod ord">
          <ac:chgData name="Rosmorduc Vinca" userId="ad80fc01-cf55-4376-a825-a887c8046f05" providerId="ADAL" clId="{94B613E0-8D25-4D0E-BA0F-C5D2D94986B2}" dt="2020-11-17T09:39:03.633" v="393" actId="164"/>
          <ac:picMkLst>
            <pc:docMk/>
            <pc:sldMk cId="4004004545" sldId="353"/>
            <ac:picMk id="4" creationId="{1001F74F-F7C0-4301-A23B-7E74E469F950}"/>
          </ac:picMkLst>
        </pc:picChg>
      </pc:sldChg>
      <pc:sldChg chg="addSp delSp modSp mod">
        <pc:chgData name="Rosmorduc Vinca" userId="ad80fc01-cf55-4376-a825-a887c8046f05" providerId="ADAL" clId="{94B613E0-8D25-4D0E-BA0F-C5D2D94986B2}" dt="2020-11-17T08:09:36.545" v="93" actId="20577"/>
        <pc:sldMkLst>
          <pc:docMk/>
          <pc:sldMk cId="1269692430" sldId="354"/>
        </pc:sldMkLst>
        <pc:spChg chg="mod">
          <ac:chgData name="Rosmorduc Vinca" userId="ad80fc01-cf55-4376-a825-a887c8046f05" providerId="ADAL" clId="{94B613E0-8D25-4D0E-BA0F-C5D2D94986B2}" dt="2020-11-17T08:08:23.671" v="77" actId="207"/>
          <ac:spMkLst>
            <pc:docMk/>
            <pc:sldMk cId="1269692430" sldId="354"/>
            <ac:spMk id="2" creationId="{0A134779-7ABF-479F-8168-6FCA57D591D0}"/>
          </ac:spMkLst>
        </pc:spChg>
        <pc:spChg chg="add del">
          <ac:chgData name="Rosmorduc Vinca" userId="ad80fc01-cf55-4376-a825-a887c8046f05" providerId="ADAL" clId="{94B613E0-8D25-4D0E-BA0F-C5D2D94986B2}" dt="2020-11-17T08:08:08.187" v="74" actId="478"/>
          <ac:spMkLst>
            <pc:docMk/>
            <pc:sldMk cId="1269692430" sldId="354"/>
            <ac:spMk id="5" creationId="{50DAEA11-BBD4-418A-ACBE-E0FBF199A068}"/>
          </ac:spMkLst>
        </pc:spChg>
        <pc:spChg chg="mod">
          <ac:chgData name="Rosmorduc Vinca" userId="ad80fc01-cf55-4376-a825-a887c8046f05" providerId="ADAL" clId="{94B613E0-8D25-4D0E-BA0F-C5D2D94986B2}" dt="2020-11-17T08:09:36.545" v="93" actId="20577"/>
          <ac:spMkLst>
            <pc:docMk/>
            <pc:sldMk cId="1269692430" sldId="354"/>
            <ac:spMk id="9" creationId="{DA344120-90B5-4D6C-9946-265498D50404}"/>
          </ac:spMkLst>
        </pc:spChg>
        <pc:grpChg chg="add ord">
          <ac:chgData name="Rosmorduc Vinca" userId="ad80fc01-cf55-4376-a825-a887c8046f05" providerId="ADAL" clId="{94B613E0-8D25-4D0E-BA0F-C5D2D94986B2}" dt="2020-11-17T08:08:20.269" v="76" actId="167"/>
          <ac:grpSpMkLst>
            <pc:docMk/>
            <pc:sldMk cId="1269692430" sldId="354"/>
            <ac:grpSpMk id="6" creationId="{F19DDDC9-9F76-4B33-81A6-457BF5CE95FD}"/>
          </ac:grpSpMkLst>
        </pc:grpChg>
        <pc:picChg chg="add del">
          <ac:chgData name="Rosmorduc Vinca" userId="ad80fc01-cf55-4376-a825-a887c8046f05" providerId="ADAL" clId="{94B613E0-8D25-4D0E-BA0F-C5D2D94986B2}" dt="2020-11-17T08:07:48.778" v="72"/>
          <ac:picMkLst>
            <pc:docMk/>
            <pc:sldMk cId="1269692430" sldId="354"/>
            <ac:picMk id="4" creationId="{38508A8D-8F4F-44C9-A2AB-6228924A4948}"/>
          </ac:picMkLst>
        </pc:picChg>
      </pc:sldChg>
      <pc:sldChg chg="addSp modSp mod">
        <pc:chgData name="Rosmorduc Vinca" userId="ad80fc01-cf55-4376-a825-a887c8046f05" providerId="ADAL" clId="{94B613E0-8D25-4D0E-BA0F-C5D2D94986B2}" dt="2020-11-17T09:30:33.974" v="341" actId="164"/>
        <pc:sldMkLst>
          <pc:docMk/>
          <pc:sldMk cId="4170911421" sldId="355"/>
        </pc:sldMkLst>
        <pc:spChg chg="add mod">
          <ac:chgData name="Rosmorduc Vinca" userId="ad80fc01-cf55-4376-a825-a887c8046f05" providerId="ADAL" clId="{94B613E0-8D25-4D0E-BA0F-C5D2D94986B2}" dt="2020-11-17T09:17:42.492" v="204" actId="164"/>
          <ac:spMkLst>
            <pc:docMk/>
            <pc:sldMk cId="4170911421" sldId="355"/>
            <ac:spMk id="8" creationId="{FD49C679-6D1E-4158-A212-B794E4227E39}"/>
          </ac:spMkLst>
        </pc:spChg>
        <pc:spChg chg="add mod">
          <ac:chgData name="Rosmorduc Vinca" userId="ad80fc01-cf55-4376-a825-a887c8046f05" providerId="ADAL" clId="{94B613E0-8D25-4D0E-BA0F-C5D2D94986B2}" dt="2020-11-17T09:30:33.974" v="341" actId="164"/>
          <ac:spMkLst>
            <pc:docMk/>
            <pc:sldMk cId="4170911421" sldId="355"/>
            <ac:spMk id="10" creationId="{20653134-012E-4408-8122-CE28F32745E0}"/>
          </ac:spMkLst>
        </pc:spChg>
        <pc:spChg chg="add mod">
          <ac:chgData name="Rosmorduc Vinca" userId="ad80fc01-cf55-4376-a825-a887c8046f05" providerId="ADAL" clId="{94B613E0-8D25-4D0E-BA0F-C5D2D94986B2}" dt="2020-11-17T09:30:29.578" v="340" actId="164"/>
          <ac:spMkLst>
            <pc:docMk/>
            <pc:sldMk cId="4170911421" sldId="355"/>
            <ac:spMk id="12" creationId="{6EBB1FFE-94BD-43D5-AE90-01B34F3FD7F9}"/>
          </ac:spMkLst>
        </pc:spChg>
        <pc:grpChg chg="add mod">
          <ac:chgData name="Rosmorduc Vinca" userId="ad80fc01-cf55-4376-a825-a887c8046f05" providerId="ADAL" clId="{94B613E0-8D25-4D0E-BA0F-C5D2D94986B2}" dt="2020-11-17T09:17:42.492" v="204" actId="164"/>
          <ac:grpSpMkLst>
            <pc:docMk/>
            <pc:sldMk cId="4170911421" sldId="355"/>
            <ac:grpSpMk id="3" creationId="{9A04C9A1-3BFC-4C34-9F3D-6734CEF94941}"/>
          </ac:grpSpMkLst>
        </pc:grpChg>
        <pc:grpChg chg="add mod">
          <ac:chgData name="Rosmorduc Vinca" userId="ad80fc01-cf55-4376-a825-a887c8046f05" providerId="ADAL" clId="{94B613E0-8D25-4D0E-BA0F-C5D2D94986B2}" dt="2020-11-17T09:30:29.578" v="340" actId="164"/>
          <ac:grpSpMkLst>
            <pc:docMk/>
            <pc:sldMk cId="4170911421" sldId="355"/>
            <ac:grpSpMk id="5" creationId="{BAE89459-9061-42D6-8409-B890C053FD0A}"/>
          </ac:grpSpMkLst>
        </pc:grpChg>
        <pc:grpChg chg="add mod">
          <ac:chgData name="Rosmorduc Vinca" userId="ad80fc01-cf55-4376-a825-a887c8046f05" providerId="ADAL" clId="{94B613E0-8D25-4D0E-BA0F-C5D2D94986B2}" dt="2020-11-17T09:30:33.974" v="341" actId="164"/>
          <ac:grpSpMkLst>
            <pc:docMk/>
            <pc:sldMk cId="4170911421" sldId="355"/>
            <ac:grpSpMk id="7" creationId="{C2E5D177-F3DC-449C-B93B-3843A0755C1A}"/>
          </ac:grpSpMkLst>
        </pc:grpChg>
        <pc:picChg chg="mod">
          <ac:chgData name="Rosmorduc Vinca" userId="ad80fc01-cf55-4376-a825-a887c8046f05" providerId="ADAL" clId="{94B613E0-8D25-4D0E-BA0F-C5D2D94986B2}" dt="2020-11-17T09:30:29.578" v="340" actId="164"/>
          <ac:picMkLst>
            <pc:docMk/>
            <pc:sldMk cId="4170911421" sldId="355"/>
            <ac:picMk id="4" creationId="{20900C71-33B0-4D96-99CB-7EBE61F0DD34}"/>
          </ac:picMkLst>
        </pc:picChg>
        <pc:picChg chg="mod">
          <ac:chgData name="Rosmorduc Vinca" userId="ad80fc01-cf55-4376-a825-a887c8046f05" providerId="ADAL" clId="{94B613E0-8D25-4D0E-BA0F-C5D2D94986B2}" dt="2020-11-17T09:30:33.974" v="341" actId="164"/>
          <ac:picMkLst>
            <pc:docMk/>
            <pc:sldMk cId="4170911421" sldId="355"/>
            <ac:picMk id="6" creationId="{C635253A-98E5-4721-962E-309FD585F0FD}"/>
          </ac:picMkLst>
        </pc:picChg>
        <pc:picChg chg="mod">
          <ac:chgData name="Rosmorduc Vinca" userId="ad80fc01-cf55-4376-a825-a887c8046f05" providerId="ADAL" clId="{94B613E0-8D25-4D0E-BA0F-C5D2D94986B2}" dt="2020-11-17T09:17:42.492" v="204" actId="164"/>
          <ac:picMkLst>
            <pc:docMk/>
            <pc:sldMk cId="4170911421" sldId="355"/>
            <ac:picMk id="11" creationId="{1BC6B819-55AA-4167-A711-E501FEDAA301}"/>
          </ac:picMkLst>
        </pc:picChg>
      </pc:sldChg>
      <pc:sldChg chg="addSp modSp mod">
        <pc:chgData name="Rosmorduc Vinca" userId="ad80fc01-cf55-4376-a825-a887c8046f05" providerId="ADAL" clId="{94B613E0-8D25-4D0E-BA0F-C5D2D94986B2}" dt="2020-11-17T09:27:01.027" v="284" actId="1035"/>
        <pc:sldMkLst>
          <pc:docMk/>
          <pc:sldMk cId="698881592" sldId="356"/>
        </pc:sldMkLst>
        <pc:spChg chg="add mod">
          <ac:chgData name="Rosmorduc Vinca" userId="ad80fc01-cf55-4376-a825-a887c8046f05" providerId="ADAL" clId="{94B613E0-8D25-4D0E-BA0F-C5D2D94986B2}" dt="2020-11-17T09:26:24.770" v="278" actId="1035"/>
          <ac:spMkLst>
            <pc:docMk/>
            <pc:sldMk cId="698881592" sldId="356"/>
            <ac:spMk id="8" creationId="{41370593-372D-40BC-8176-9E10C42F6440}"/>
          </ac:spMkLst>
        </pc:spChg>
        <pc:spChg chg="add mod">
          <ac:chgData name="Rosmorduc Vinca" userId="ad80fc01-cf55-4376-a825-a887c8046f05" providerId="ADAL" clId="{94B613E0-8D25-4D0E-BA0F-C5D2D94986B2}" dt="2020-11-17T09:27:01.027" v="284" actId="1035"/>
          <ac:spMkLst>
            <pc:docMk/>
            <pc:sldMk cId="698881592" sldId="356"/>
            <ac:spMk id="10" creationId="{ABA5F9BF-EF7D-4D77-B629-732B8551258A}"/>
          </ac:spMkLst>
        </pc:spChg>
      </pc:sldChg>
      <pc:sldChg chg="addSp modSp mod">
        <pc:chgData name="Rosmorduc Vinca" userId="ad80fc01-cf55-4376-a825-a887c8046f05" providerId="ADAL" clId="{94B613E0-8D25-4D0E-BA0F-C5D2D94986B2}" dt="2020-11-17T09:28:49.946" v="332" actId="1035"/>
        <pc:sldMkLst>
          <pc:docMk/>
          <pc:sldMk cId="72711723" sldId="357"/>
        </pc:sldMkLst>
        <pc:spChg chg="add mod">
          <ac:chgData name="Rosmorduc Vinca" userId="ad80fc01-cf55-4376-a825-a887c8046f05" providerId="ADAL" clId="{94B613E0-8D25-4D0E-BA0F-C5D2D94986B2}" dt="2020-11-17T09:11:01.630" v="173" actId="164"/>
          <ac:spMkLst>
            <pc:docMk/>
            <pc:sldMk cId="72711723" sldId="357"/>
            <ac:spMk id="2" creationId="{C45A0123-AFDF-4B95-9A24-C922D75F529C}"/>
          </ac:spMkLst>
        </pc:spChg>
        <pc:spChg chg="mod">
          <ac:chgData name="Rosmorduc Vinca" userId="ad80fc01-cf55-4376-a825-a887c8046f05" providerId="ADAL" clId="{94B613E0-8D25-4D0E-BA0F-C5D2D94986B2}" dt="2020-11-17T09:12:12.976" v="181" actId="164"/>
          <ac:spMkLst>
            <pc:docMk/>
            <pc:sldMk cId="72711723" sldId="357"/>
            <ac:spMk id="3" creationId="{1BD47129-A311-41BE-B76F-5A3FE74C1C3C}"/>
          </ac:spMkLst>
        </pc:spChg>
        <pc:spChg chg="add mod">
          <ac:chgData name="Rosmorduc Vinca" userId="ad80fc01-cf55-4376-a825-a887c8046f05" providerId="ADAL" clId="{94B613E0-8D25-4D0E-BA0F-C5D2D94986B2}" dt="2020-11-17T09:11:21.954" v="179" actId="164"/>
          <ac:spMkLst>
            <pc:docMk/>
            <pc:sldMk cId="72711723" sldId="357"/>
            <ac:spMk id="11" creationId="{CEAA54D1-2995-44D4-BBF4-C2755D0A42F5}"/>
          </ac:spMkLst>
        </pc:spChg>
        <pc:spChg chg="add mod">
          <ac:chgData name="Rosmorduc Vinca" userId="ad80fc01-cf55-4376-a825-a887c8046f05" providerId="ADAL" clId="{94B613E0-8D25-4D0E-BA0F-C5D2D94986B2}" dt="2020-11-17T09:11:13.606" v="177" actId="164"/>
          <ac:spMkLst>
            <pc:docMk/>
            <pc:sldMk cId="72711723" sldId="357"/>
            <ac:spMk id="12" creationId="{0D22397D-0293-44AD-B92B-DDF66C0D7C87}"/>
          </ac:spMkLst>
        </pc:spChg>
        <pc:spChg chg="add mod">
          <ac:chgData name="Rosmorduc Vinca" userId="ad80fc01-cf55-4376-a825-a887c8046f05" providerId="ADAL" clId="{94B613E0-8D25-4D0E-BA0F-C5D2D94986B2}" dt="2020-11-17T09:17:54.802" v="207" actId="164"/>
          <ac:spMkLst>
            <pc:docMk/>
            <pc:sldMk cId="72711723" sldId="357"/>
            <ac:spMk id="16" creationId="{583A3356-F97E-492A-B375-4B3E27D72BFF}"/>
          </ac:spMkLst>
        </pc:spChg>
        <pc:grpChg chg="add mod">
          <ac:chgData name="Rosmorduc Vinca" userId="ad80fc01-cf55-4376-a825-a887c8046f05" providerId="ADAL" clId="{94B613E0-8D25-4D0E-BA0F-C5D2D94986B2}" dt="2020-11-17T09:28:49.946" v="332" actId="1035"/>
          <ac:grpSpMkLst>
            <pc:docMk/>
            <pc:sldMk cId="72711723" sldId="357"/>
            <ac:grpSpMk id="4" creationId="{8948E5FD-5DFF-4175-8F8A-088769DE7B4C}"/>
          </ac:grpSpMkLst>
        </pc:grpChg>
        <pc:grpChg chg="add mod">
          <ac:chgData name="Rosmorduc Vinca" userId="ad80fc01-cf55-4376-a825-a887c8046f05" providerId="ADAL" clId="{94B613E0-8D25-4D0E-BA0F-C5D2D94986B2}" dt="2020-11-17T09:28:49.946" v="332" actId="1035"/>
          <ac:grpSpMkLst>
            <pc:docMk/>
            <pc:sldMk cId="72711723" sldId="357"/>
            <ac:grpSpMk id="8" creationId="{734C7D33-AD79-40CC-BBA3-0EC0CA5EECB5}"/>
          </ac:grpSpMkLst>
        </pc:grpChg>
        <pc:grpChg chg="add mod ord">
          <ac:chgData name="Rosmorduc Vinca" userId="ad80fc01-cf55-4376-a825-a887c8046f05" providerId="ADAL" clId="{94B613E0-8D25-4D0E-BA0F-C5D2D94986B2}" dt="2020-11-17T09:28:49.946" v="332" actId="1035"/>
          <ac:grpSpMkLst>
            <pc:docMk/>
            <pc:sldMk cId="72711723" sldId="357"/>
            <ac:grpSpMk id="9" creationId="{78F23DA7-3A4F-474E-B1B0-E6ACA92E9F86}"/>
          </ac:grpSpMkLst>
        </pc:grpChg>
        <pc:grpChg chg="add mod">
          <ac:chgData name="Rosmorduc Vinca" userId="ad80fc01-cf55-4376-a825-a887c8046f05" providerId="ADAL" clId="{94B613E0-8D25-4D0E-BA0F-C5D2D94986B2}" dt="2020-11-17T09:28:49.946" v="332" actId="1035"/>
          <ac:grpSpMkLst>
            <pc:docMk/>
            <pc:sldMk cId="72711723" sldId="357"/>
            <ac:grpSpMk id="10" creationId="{3ABBF4BE-CEFC-4A5D-A3F5-4FA3E33A4380}"/>
          </ac:grpSpMkLst>
        </pc:grpChg>
        <pc:grpChg chg="add mod">
          <ac:chgData name="Rosmorduc Vinca" userId="ad80fc01-cf55-4376-a825-a887c8046f05" providerId="ADAL" clId="{94B613E0-8D25-4D0E-BA0F-C5D2D94986B2}" dt="2020-11-17T09:17:54.802" v="207" actId="164"/>
          <ac:grpSpMkLst>
            <pc:docMk/>
            <pc:sldMk cId="72711723" sldId="357"/>
            <ac:grpSpMk id="14" creationId="{07E0D9F3-4AE8-4673-AB3D-FC94B3E015AE}"/>
          </ac:grpSpMkLst>
        </pc:grpChg>
        <pc:picChg chg="mod">
          <ac:chgData name="Rosmorduc Vinca" userId="ad80fc01-cf55-4376-a825-a887c8046f05" providerId="ADAL" clId="{94B613E0-8D25-4D0E-BA0F-C5D2D94986B2}" dt="2020-11-17T09:17:54.802" v="207" actId="164"/>
          <ac:picMkLst>
            <pc:docMk/>
            <pc:sldMk cId="72711723" sldId="357"/>
            <ac:picMk id="6" creationId="{4789B046-EC4F-46D4-B738-B6A9294BFDD2}"/>
          </ac:picMkLst>
        </pc:picChg>
        <pc:picChg chg="mod">
          <ac:chgData name="Rosmorduc Vinca" userId="ad80fc01-cf55-4376-a825-a887c8046f05" providerId="ADAL" clId="{94B613E0-8D25-4D0E-BA0F-C5D2D94986B2}" dt="2020-11-17T09:11:21.954" v="179" actId="164"/>
          <ac:picMkLst>
            <pc:docMk/>
            <pc:sldMk cId="72711723" sldId="357"/>
            <ac:picMk id="13" creationId="{183920CE-5DC2-49A2-B7C1-4EDE310019E2}"/>
          </ac:picMkLst>
        </pc:picChg>
        <pc:picChg chg="mod">
          <ac:chgData name="Rosmorduc Vinca" userId="ad80fc01-cf55-4376-a825-a887c8046f05" providerId="ADAL" clId="{94B613E0-8D25-4D0E-BA0F-C5D2D94986B2}" dt="2020-11-17T09:11:13.606" v="177" actId="164"/>
          <ac:picMkLst>
            <pc:docMk/>
            <pc:sldMk cId="72711723" sldId="357"/>
            <ac:picMk id="15" creationId="{DE76E54D-8B3C-41C8-B435-DA9A0D4D40F0}"/>
          </ac:picMkLst>
        </pc:picChg>
        <pc:picChg chg="mod">
          <ac:chgData name="Rosmorduc Vinca" userId="ad80fc01-cf55-4376-a825-a887c8046f05" providerId="ADAL" clId="{94B613E0-8D25-4D0E-BA0F-C5D2D94986B2}" dt="2020-11-17T09:11:01.630" v="173" actId="164"/>
          <ac:picMkLst>
            <pc:docMk/>
            <pc:sldMk cId="72711723" sldId="357"/>
            <ac:picMk id="2050" creationId="{BFC1479D-9B89-4E4A-B853-C006329F2F0E}"/>
          </ac:picMkLst>
        </pc:picChg>
      </pc:sldChg>
      <pc:sldChg chg="addSp delSp modSp mod">
        <pc:chgData name="Rosmorduc Vinca" userId="ad80fc01-cf55-4376-a825-a887c8046f05" providerId="ADAL" clId="{94B613E0-8D25-4D0E-BA0F-C5D2D94986B2}" dt="2020-11-17T09:29:26.337" v="335" actId="167"/>
        <pc:sldMkLst>
          <pc:docMk/>
          <pc:sldMk cId="1358838140" sldId="358"/>
        </pc:sldMkLst>
        <pc:spChg chg="del">
          <ac:chgData name="Rosmorduc Vinca" userId="ad80fc01-cf55-4376-a825-a887c8046f05" providerId="ADAL" clId="{94B613E0-8D25-4D0E-BA0F-C5D2D94986B2}" dt="2020-11-17T09:12:30.102" v="182" actId="478"/>
          <ac:spMkLst>
            <pc:docMk/>
            <pc:sldMk cId="1358838140" sldId="358"/>
            <ac:spMk id="4" creationId="{5B1A8C1F-0816-45CB-B1CA-020255B37A2A}"/>
          </ac:spMkLst>
        </pc:spChg>
        <pc:spChg chg="add mod">
          <ac:chgData name="Rosmorduc Vinca" userId="ad80fc01-cf55-4376-a825-a887c8046f05" providerId="ADAL" clId="{94B613E0-8D25-4D0E-BA0F-C5D2D94986B2}" dt="2020-11-17T09:17:21.152" v="198" actId="164"/>
          <ac:spMkLst>
            <pc:docMk/>
            <pc:sldMk cId="1358838140" sldId="358"/>
            <ac:spMk id="16" creationId="{0D913978-83A1-47B1-A0E1-57DF8D7B47BD}"/>
          </ac:spMkLst>
        </pc:spChg>
        <pc:spChg chg="add mod">
          <ac:chgData name="Rosmorduc Vinca" userId="ad80fc01-cf55-4376-a825-a887c8046f05" providerId="ADAL" clId="{94B613E0-8D25-4D0E-BA0F-C5D2D94986B2}" dt="2020-11-17T09:17:14.025" v="195" actId="164"/>
          <ac:spMkLst>
            <pc:docMk/>
            <pc:sldMk cId="1358838140" sldId="358"/>
            <ac:spMk id="19" creationId="{75EE6CF9-1522-43E8-AE5E-E07DEF2B5F41}"/>
          </ac:spMkLst>
        </pc:spChg>
        <pc:spChg chg="add mod">
          <ac:chgData name="Rosmorduc Vinca" userId="ad80fc01-cf55-4376-a825-a887c8046f05" providerId="ADAL" clId="{94B613E0-8D25-4D0E-BA0F-C5D2D94986B2}" dt="2020-11-17T09:17:01.392" v="190" actId="164"/>
          <ac:spMkLst>
            <pc:docMk/>
            <pc:sldMk cId="1358838140" sldId="358"/>
            <ac:spMk id="21" creationId="{4D937E37-9384-450E-B8BE-B818922CDEC4}"/>
          </ac:spMkLst>
        </pc:spChg>
        <pc:spChg chg="add mod">
          <ac:chgData name="Rosmorduc Vinca" userId="ad80fc01-cf55-4376-a825-a887c8046f05" providerId="ADAL" clId="{94B613E0-8D25-4D0E-BA0F-C5D2D94986B2}" dt="2020-11-17T09:16:53.928" v="188" actId="164"/>
          <ac:spMkLst>
            <pc:docMk/>
            <pc:sldMk cId="1358838140" sldId="358"/>
            <ac:spMk id="23" creationId="{570312DD-02F1-4988-885D-9869EA696ABF}"/>
          </ac:spMkLst>
        </pc:spChg>
        <pc:spChg chg="add mod">
          <ac:chgData name="Rosmorduc Vinca" userId="ad80fc01-cf55-4376-a825-a887c8046f05" providerId="ADAL" clId="{94B613E0-8D25-4D0E-BA0F-C5D2D94986B2}" dt="2020-11-17T09:29:24.008" v="334" actId="164"/>
          <ac:spMkLst>
            <pc:docMk/>
            <pc:sldMk cId="1358838140" sldId="358"/>
            <ac:spMk id="25" creationId="{EA3EA67A-4B15-46B4-84FA-2C5D7D4FB648}"/>
          </ac:spMkLst>
        </pc:spChg>
        <pc:grpChg chg="add mod">
          <ac:chgData name="Rosmorduc Vinca" userId="ad80fc01-cf55-4376-a825-a887c8046f05" providerId="ADAL" clId="{94B613E0-8D25-4D0E-BA0F-C5D2D94986B2}" dt="2020-11-17T09:16:53.928" v="188" actId="164"/>
          <ac:grpSpMkLst>
            <pc:docMk/>
            <pc:sldMk cId="1358838140" sldId="358"/>
            <ac:grpSpMk id="3" creationId="{4E925A34-1B3C-451A-B446-0EAB37B99F0A}"/>
          </ac:grpSpMkLst>
        </pc:grpChg>
        <pc:grpChg chg="add mod">
          <ac:chgData name="Rosmorduc Vinca" userId="ad80fc01-cf55-4376-a825-a887c8046f05" providerId="ADAL" clId="{94B613E0-8D25-4D0E-BA0F-C5D2D94986B2}" dt="2020-11-17T09:17:01.392" v="190" actId="164"/>
          <ac:grpSpMkLst>
            <pc:docMk/>
            <pc:sldMk cId="1358838140" sldId="358"/>
            <ac:grpSpMk id="5" creationId="{5B75F786-55D0-4B8E-B92C-B2D94910344A}"/>
          </ac:grpSpMkLst>
        </pc:grpChg>
        <pc:grpChg chg="add mod">
          <ac:chgData name="Rosmorduc Vinca" userId="ad80fc01-cf55-4376-a825-a887c8046f05" providerId="ADAL" clId="{94B613E0-8D25-4D0E-BA0F-C5D2D94986B2}" dt="2020-11-17T09:17:14.025" v="195" actId="164"/>
          <ac:grpSpMkLst>
            <pc:docMk/>
            <pc:sldMk cId="1358838140" sldId="358"/>
            <ac:grpSpMk id="8" creationId="{A9BFC01E-ED43-47A4-A54F-1202CD3BD265}"/>
          </ac:grpSpMkLst>
        </pc:grpChg>
        <pc:grpChg chg="add mod">
          <ac:chgData name="Rosmorduc Vinca" userId="ad80fc01-cf55-4376-a825-a887c8046f05" providerId="ADAL" clId="{94B613E0-8D25-4D0E-BA0F-C5D2D94986B2}" dt="2020-11-17T09:17:21.152" v="198" actId="164"/>
          <ac:grpSpMkLst>
            <pc:docMk/>
            <pc:sldMk cId="1358838140" sldId="358"/>
            <ac:grpSpMk id="10" creationId="{C6EE67A5-F72C-4648-ACE8-CB3E8EB9828F}"/>
          </ac:grpSpMkLst>
        </pc:grpChg>
        <pc:grpChg chg="add mod ord">
          <ac:chgData name="Rosmorduc Vinca" userId="ad80fc01-cf55-4376-a825-a887c8046f05" providerId="ADAL" clId="{94B613E0-8D25-4D0E-BA0F-C5D2D94986B2}" dt="2020-11-17T09:29:26.337" v="335" actId="167"/>
          <ac:grpSpMkLst>
            <pc:docMk/>
            <pc:sldMk cId="1358838140" sldId="358"/>
            <ac:grpSpMk id="12" creationId="{C041D7A3-EA41-461A-93D1-E95DE99AF76E}"/>
          </ac:grpSpMkLst>
        </pc:grpChg>
        <pc:picChg chg="mod">
          <ac:chgData name="Rosmorduc Vinca" userId="ad80fc01-cf55-4376-a825-a887c8046f05" providerId="ADAL" clId="{94B613E0-8D25-4D0E-BA0F-C5D2D94986B2}" dt="2020-11-17T09:29:24.008" v="334" actId="164"/>
          <ac:picMkLst>
            <pc:docMk/>
            <pc:sldMk cId="1358838140" sldId="358"/>
            <ac:picMk id="6" creationId="{070E8EB3-9FF3-4CF8-B187-41F2BBA19BD8}"/>
          </ac:picMkLst>
        </pc:picChg>
        <pc:picChg chg="mod">
          <ac:chgData name="Rosmorduc Vinca" userId="ad80fc01-cf55-4376-a825-a887c8046f05" providerId="ADAL" clId="{94B613E0-8D25-4D0E-BA0F-C5D2D94986B2}" dt="2020-11-17T09:17:01.392" v="190" actId="164"/>
          <ac:picMkLst>
            <pc:docMk/>
            <pc:sldMk cId="1358838140" sldId="358"/>
            <ac:picMk id="9" creationId="{34ADEF43-76B7-4710-94B4-FF58212190B0}"/>
          </ac:picMkLst>
        </pc:picChg>
        <pc:picChg chg="mod">
          <ac:chgData name="Rosmorduc Vinca" userId="ad80fc01-cf55-4376-a825-a887c8046f05" providerId="ADAL" clId="{94B613E0-8D25-4D0E-BA0F-C5D2D94986B2}" dt="2020-11-17T09:16:53.928" v="188" actId="164"/>
          <ac:picMkLst>
            <pc:docMk/>
            <pc:sldMk cId="1358838140" sldId="358"/>
            <ac:picMk id="11" creationId="{9C65EB77-4607-49F6-8117-86DDD56543A2}"/>
          </ac:picMkLst>
        </pc:picChg>
        <pc:picChg chg="mod">
          <ac:chgData name="Rosmorduc Vinca" userId="ad80fc01-cf55-4376-a825-a887c8046f05" providerId="ADAL" clId="{94B613E0-8D25-4D0E-BA0F-C5D2D94986B2}" dt="2020-11-17T09:17:21.152" v="198" actId="164"/>
          <ac:picMkLst>
            <pc:docMk/>
            <pc:sldMk cId="1358838140" sldId="358"/>
            <ac:picMk id="13" creationId="{A790FF50-E355-4B39-B952-5BF3734C6354}"/>
          </ac:picMkLst>
        </pc:picChg>
        <pc:picChg chg="mod">
          <ac:chgData name="Rosmorduc Vinca" userId="ad80fc01-cf55-4376-a825-a887c8046f05" providerId="ADAL" clId="{94B613E0-8D25-4D0E-BA0F-C5D2D94986B2}" dt="2020-11-17T09:17:14.025" v="195" actId="164"/>
          <ac:picMkLst>
            <pc:docMk/>
            <pc:sldMk cId="1358838140" sldId="358"/>
            <ac:picMk id="15" creationId="{61F412FF-EEF8-4EF8-B934-9EF5AF169021}"/>
          </ac:picMkLst>
        </pc:picChg>
      </pc:sldChg>
      <pc:sldChg chg="addSp modSp mod">
        <pc:chgData name="Rosmorduc Vinca" userId="ad80fc01-cf55-4376-a825-a887c8046f05" providerId="ADAL" clId="{94B613E0-8D25-4D0E-BA0F-C5D2D94986B2}" dt="2020-11-17T09:31:04.982" v="344" actId="313"/>
        <pc:sldMkLst>
          <pc:docMk/>
          <pc:sldMk cId="514533209" sldId="359"/>
        </pc:sldMkLst>
        <pc:spChg chg="add mod">
          <ac:chgData name="Rosmorduc Vinca" userId="ad80fc01-cf55-4376-a825-a887c8046f05" providerId="ADAL" clId="{94B613E0-8D25-4D0E-BA0F-C5D2D94986B2}" dt="2020-11-17T09:27:14.748" v="290" actId="1037"/>
          <ac:spMkLst>
            <pc:docMk/>
            <pc:sldMk cId="514533209" sldId="359"/>
            <ac:spMk id="10" creationId="{335FCCD2-6D0A-4367-BD87-6908D8B0A04F}"/>
          </ac:spMkLst>
        </pc:spChg>
        <pc:spChg chg="add mod">
          <ac:chgData name="Rosmorduc Vinca" userId="ad80fc01-cf55-4376-a825-a887c8046f05" providerId="ADAL" clId="{94B613E0-8D25-4D0E-BA0F-C5D2D94986B2}" dt="2020-11-17T09:30:57.738" v="343" actId="1076"/>
          <ac:spMkLst>
            <pc:docMk/>
            <pc:sldMk cId="514533209" sldId="359"/>
            <ac:spMk id="12" creationId="{BFAF99BF-0BFA-4AF8-8C69-701DE04EFACA}"/>
          </ac:spMkLst>
        </pc:spChg>
        <pc:spChg chg="mod">
          <ac:chgData name="Rosmorduc Vinca" userId="ad80fc01-cf55-4376-a825-a887c8046f05" providerId="ADAL" clId="{94B613E0-8D25-4D0E-BA0F-C5D2D94986B2}" dt="2020-11-17T09:31:04.982" v="344" actId="313"/>
          <ac:spMkLst>
            <pc:docMk/>
            <pc:sldMk cId="514533209" sldId="359"/>
            <ac:spMk id="15" creationId="{1F2FBDF3-07AD-4AEF-83B4-37CA64E14449}"/>
          </ac:spMkLst>
        </pc:spChg>
        <pc:spChg chg="add mod">
          <ac:chgData name="Rosmorduc Vinca" userId="ad80fc01-cf55-4376-a825-a887c8046f05" providerId="ADAL" clId="{94B613E0-8D25-4D0E-BA0F-C5D2D94986B2}" dt="2020-11-17T09:27:48.149" v="305" actId="164"/>
          <ac:spMkLst>
            <pc:docMk/>
            <pc:sldMk cId="514533209" sldId="359"/>
            <ac:spMk id="16" creationId="{E578E7B2-3C64-40A4-B0B7-C035D1B66C9C}"/>
          </ac:spMkLst>
        </pc:spChg>
        <pc:spChg chg="add mod">
          <ac:chgData name="Rosmorduc Vinca" userId="ad80fc01-cf55-4376-a825-a887c8046f05" providerId="ADAL" clId="{94B613E0-8D25-4D0E-BA0F-C5D2D94986B2}" dt="2020-11-17T09:27:59.262" v="307" actId="164"/>
          <ac:spMkLst>
            <pc:docMk/>
            <pc:sldMk cId="514533209" sldId="359"/>
            <ac:spMk id="17" creationId="{D5183943-1BD6-4BA7-9BA0-E850D4C4C0F4}"/>
          </ac:spMkLst>
        </pc:spChg>
        <pc:spChg chg="add mod">
          <ac:chgData name="Rosmorduc Vinca" userId="ad80fc01-cf55-4376-a825-a887c8046f05" providerId="ADAL" clId="{94B613E0-8D25-4D0E-BA0F-C5D2D94986B2}" dt="2020-11-17T09:27:27.835" v="298" actId="164"/>
          <ac:spMkLst>
            <pc:docMk/>
            <pc:sldMk cId="514533209" sldId="359"/>
            <ac:spMk id="18" creationId="{35306844-795A-4548-807C-A271889AD22E}"/>
          </ac:spMkLst>
        </pc:spChg>
        <pc:grpChg chg="add mod">
          <ac:chgData name="Rosmorduc Vinca" userId="ad80fc01-cf55-4376-a825-a887c8046f05" providerId="ADAL" clId="{94B613E0-8D25-4D0E-BA0F-C5D2D94986B2}" dt="2020-11-17T09:27:27.835" v="298" actId="164"/>
          <ac:grpSpMkLst>
            <pc:docMk/>
            <pc:sldMk cId="514533209" sldId="359"/>
            <ac:grpSpMk id="3" creationId="{7DFBEFA0-E0DA-4ECA-BCF7-5BE208F7301C}"/>
          </ac:grpSpMkLst>
        </pc:grpChg>
        <pc:grpChg chg="add mod">
          <ac:chgData name="Rosmorduc Vinca" userId="ad80fc01-cf55-4376-a825-a887c8046f05" providerId="ADAL" clId="{94B613E0-8D25-4D0E-BA0F-C5D2D94986B2}" dt="2020-11-17T09:27:48.149" v="305" actId="164"/>
          <ac:grpSpMkLst>
            <pc:docMk/>
            <pc:sldMk cId="514533209" sldId="359"/>
            <ac:grpSpMk id="4" creationId="{74A38EC8-F36D-4553-AC0E-8E9551C021D6}"/>
          </ac:grpSpMkLst>
        </pc:grpChg>
        <pc:grpChg chg="add mod">
          <ac:chgData name="Rosmorduc Vinca" userId="ad80fc01-cf55-4376-a825-a887c8046f05" providerId="ADAL" clId="{94B613E0-8D25-4D0E-BA0F-C5D2D94986B2}" dt="2020-11-17T09:27:51.864" v="306" actId="164"/>
          <ac:grpSpMkLst>
            <pc:docMk/>
            <pc:sldMk cId="514533209" sldId="359"/>
            <ac:grpSpMk id="6" creationId="{5887AC93-E50F-4B26-A54D-83BAF32889E8}"/>
          </ac:grpSpMkLst>
        </pc:grpChg>
        <pc:grpChg chg="add mod">
          <ac:chgData name="Rosmorduc Vinca" userId="ad80fc01-cf55-4376-a825-a887c8046f05" providerId="ADAL" clId="{94B613E0-8D25-4D0E-BA0F-C5D2D94986B2}" dt="2020-11-17T09:27:59.262" v="307" actId="164"/>
          <ac:grpSpMkLst>
            <pc:docMk/>
            <pc:sldMk cId="514533209" sldId="359"/>
            <ac:grpSpMk id="8" creationId="{66FF1E0B-04EF-425D-8139-AE80C9CE4AF4}"/>
          </ac:grpSpMkLst>
        </pc:grpChg>
        <pc:picChg chg="mod">
          <ac:chgData name="Rosmorduc Vinca" userId="ad80fc01-cf55-4376-a825-a887c8046f05" providerId="ADAL" clId="{94B613E0-8D25-4D0E-BA0F-C5D2D94986B2}" dt="2020-11-17T09:27:51.864" v="306" actId="164"/>
          <ac:picMkLst>
            <pc:docMk/>
            <pc:sldMk cId="514533209" sldId="359"/>
            <ac:picMk id="7" creationId="{6253A9BB-6F7E-4F21-B52F-F3BDBC98D503}"/>
          </ac:picMkLst>
        </pc:picChg>
        <pc:picChg chg="mod">
          <ac:chgData name="Rosmorduc Vinca" userId="ad80fc01-cf55-4376-a825-a887c8046f05" providerId="ADAL" clId="{94B613E0-8D25-4D0E-BA0F-C5D2D94986B2}" dt="2020-11-17T09:27:27.835" v="298" actId="164"/>
          <ac:picMkLst>
            <pc:docMk/>
            <pc:sldMk cId="514533209" sldId="359"/>
            <ac:picMk id="9" creationId="{59CCEEFE-92DD-4828-A72D-756E791E1CFF}"/>
          </ac:picMkLst>
        </pc:picChg>
        <pc:picChg chg="mod">
          <ac:chgData name="Rosmorduc Vinca" userId="ad80fc01-cf55-4376-a825-a887c8046f05" providerId="ADAL" clId="{94B613E0-8D25-4D0E-BA0F-C5D2D94986B2}" dt="2020-11-17T09:27:59.262" v="307" actId="164"/>
          <ac:picMkLst>
            <pc:docMk/>
            <pc:sldMk cId="514533209" sldId="359"/>
            <ac:picMk id="11" creationId="{5AF89FAD-1263-4FE0-9743-08039CC61866}"/>
          </ac:picMkLst>
        </pc:picChg>
        <pc:picChg chg="mod">
          <ac:chgData name="Rosmorduc Vinca" userId="ad80fc01-cf55-4376-a825-a887c8046f05" providerId="ADAL" clId="{94B613E0-8D25-4D0E-BA0F-C5D2D94986B2}" dt="2020-11-17T09:30:47.414" v="342" actId="1076"/>
          <ac:picMkLst>
            <pc:docMk/>
            <pc:sldMk cId="514533209" sldId="359"/>
            <ac:picMk id="13" creationId="{CFF08A06-D709-44ED-8A44-2B8F133545BB}"/>
          </ac:picMkLst>
        </pc:picChg>
      </pc:sldChg>
      <pc:sldChg chg="addSp modSp mod">
        <pc:chgData name="Rosmorduc Vinca" userId="ad80fc01-cf55-4376-a825-a887c8046f05" providerId="ADAL" clId="{94B613E0-8D25-4D0E-BA0F-C5D2D94986B2}" dt="2020-11-17T09:34:27.971" v="369" actId="164"/>
        <pc:sldMkLst>
          <pc:docMk/>
          <pc:sldMk cId="1508932425" sldId="360"/>
        </pc:sldMkLst>
        <pc:spChg chg="mod">
          <ac:chgData name="Rosmorduc Vinca" userId="ad80fc01-cf55-4376-a825-a887c8046f05" providerId="ADAL" clId="{94B613E0-8D25-4D0E-BA0F-C5D2D94986B2}" dt="2020-11-17T09:34:27.971" v="369" actId="164"/>
          <ac:spMkLst>
            <pc:docMk/>
            <pc:sldMk cId="1508932425" sldId="360"/>
            <ac:spMk id="2" creationId="{7032D9D2-686B-428B-859A-FBE72EB6B51C}"/>
          </ac:spMkLst>
        </pc:spChg>
        <pc:spChg chg="add mod">
          <ac:chgData name="Rosmorduc Vinca" userId="ad80fc01-cf55-4376-a825-a887c8046f05" providerId="ADAL" clId="{94B613E0-8D25-4D0E-BA0F-C5D2D94986B2}" dt="2020-11-17T09:34:27.971" v="369" actId="164"/>
          <ac:spMkLst>
            <pc:docMk/>
            <pc:sldMk cId="1508932425" sldId="360"/>
            <ac:spMk id="3" creationId="{E2496088-BEA0-4866-90A6-E0696ADB9AB8}"/>
          </ac:spMkLst>
        </pc:spChg>
        <pc:grpChg chg="add mod">
          <ac:chgData name="Rosmorduc Vinca" userId="ad80fc01-cf55-4376-a825-a887c8046f05" providerId="ADAL" clId="{94B613E0-8D25-4D0E-BA0F-C5D2D94986B2}" dt="2020-11-17T09:34:27.971" v="369" actId="164"/>
          <ac:grpSpMkLst>
            <pc:docMk/>
            <pc:sldMk cId="1508932425" sldId="360"/>
            <ac:grpSpMk id="4" creationId="{51374001-791D-4318-A348-86DE1F0B8B05}"/>
          </ac:grpSpMkLst>
        </pc:grpChg>
        <pc:picChg chg="mod">
          <ac:chgData name="Rosmorduc Vinca" userId="ad80fc01-cf55-4376-a825-a887c8046f05" providerId="ADAL" clId="{94B613E0-8D25-4D0E-BA0F-C5D2D94986B2}" dt="2020-11-17T09:34:27.971" v="369" actId="164"/>
          <ac:picMkLst>
            <pc:docMk/>
            <pc:sldMk cId="1508932425" sldId="360"/>
            <ac:picMk id="10" creationId="{B9EAF5DE-5CA9-4C4C-B515-E7148E2C9321}"/>
          </ac:picMkLst>
        </pc:picChg>
      </pc:sldChg>
      <pc:sldChg chg="addSp delSp modSp mod">
        <pc:chgData name="Rosmorduc Vinca" userId="ad80fc01-cf55-4376-a825-a887c8046f05" providerId="ADAL" clId="{94B613E0-8D25-4D0E-BA0F-C5D2D94986B2}" dt="2020-11-17T09:09:28.075" v="163" actId="1076"/>
        <pc:sldMkLst>
          <pc:docMk/>
          <pc:sldMk cId="2859391722" sldId="361"/>
        </pc:sldMkLst>
        <pc:spChg chg="add mod">
          <ac:chgData name="Rosmorduc Vinca" userId="ad80fc01-cf55-4376-a825-a887c8046f05" providerId="ADAL" clId="{94B613E0-8D25-4D0E-BA0F-C5D2D94986B2}" dt="2020-11-17T09:09:28.075" v="163" actId="1076"/>
          <ac:spMkLst>
            <pc:docMk/>
            <pc:sldMk cId="2859391722" sldId="361"/>
            <ac:spMk id="14" creationId="{A01C083A-8503-4EDB-BB70-4CE54C6281B4}"/>
          </ac:spMkLst>
        </pc:spChg>
        <pc:grpChg chg="add mod">
          <ac:chgData name="Rosmorduc Vinca" userId="ad80fc01-cf55-4376-a825-a887c8046f05" providerId="ADAL" clId="{94B613E0-8D25-4D0E-BA0F-C5D2D94986B2}" dt="2020-11-17T09:09:18.675" v="161" actId="1076"/>
          <ac:grpSpMkLst>
            <pc:docMk/>
            <pc:sldMk cId="2859391722" sldId="361"/>
            <ac:grpSpMk id="11" creationId="{3C7AE32F-3581-4B6C-A598-E65F1959969A}"/>
          </ac:grpSpMkLst>
        </pc:grpChg>
        <pc:picChg chg="ord">
          <ac:chgData name="Rosmorduc Vinca" userId="ad80fc01-cf55-4376-a825-a887c8046f05" providerId="ADAL" clId="{94B613E0-8D25-4D0E-BA0F-C5D2D94986B2}" dt="2020-11-17T09:09:21.721" v="162" actId="167"/>
          <ac:picMkLst>
            <pc:docMk/>
            <pc:sldMk cId="2859391722" sldId="361"/>
            <ac:picMk id="6" creationId="{C1665956-43E4-4DBC-BB2F-94E284759039}"/>
          </ac:picMkLst>
        </pc:picChg>
        <pc:picChg chg="del">
          <ac:chgData name="Rosmorduc Vinca" userId="ad80fc01-cf55-4376-a825-a887c8046f05" providerId="ADAL" clId="{94B613E0-8D25-4D0E-BA0F-C5D2D94986B2}" dt="2020-11-17T09:09:16.484" v="160" actId="478"/>
          <ac:picMkLst>
            <pc:docMk/>
            <pc:sldMk cId="2859391722" sldId="361"/>
            <ac:picMk id="8" creationId="{1408FCA1-2DA7-48DC-B1B0-3A4F73F1D1C2}"/>
          </ac:picMkLst>
        </pc:picChg>
      </pc:sldChg>
      <pc:sldChg chg="addSp delSp modSp mod">
        <pc:chgData name="Rosmorduc Vinca" userId="ad80fc01-cf55-4376-a825-a887c8046f05" providerId="ADAL" clId="{94B613E0-8D25-4D0E-BA0F-C5D2D94986B2}" dt="2020-11-17T09:31:54.378" v="358" actId="478"/>
        <pc:sldMkLst>
          <pc:docMk/>
          <pc:sldMk cId="3413234003" sldId="363"/>
        </pc:sldMkLst>
        <pc:spChg chg="add mod">
          <ac:chgData name="Rosmorduc Vinca" userId="ad80fc01-cf55-4376-a825-a887c8046f05" providerId="ADAL" clId="{94B613E0-8D25-4D0E-BA0F-C5D2D94986B2}" dt="2020-11-17T09:31:43.601" v="355" actId="1035"/>
          <ac:spMkLst>
            <pc:docMk/>
            <pc:sldMk cId="3413234003" sldId="363"/>
            <ac:spMk id="3" creationId="{55980D2F-3087-445D-94DC-B6A206EAFF53}"/>
          </ac:spMkLst>
        </pc:spChg>
        <pc:spChg chg="add del mod">
          <ac:chgData name="Rosmorduc Vinca" userId="ad80fc01-cf55-4376-a825-a887c8046f05" providerId="ADAL" clId="{94B613E0-8D25-4D0E-BA0F-C5D2D94986B2}" dt="2020-11-17T09:31:54.378" v="358" actId="478"/>
          <ac:spMkLst>
            <pc:docMk/>
            <pc:sldMk cId="3413234003" sldId="363"/>
            <ac:spMk id="7" creationId="{920E412C-6F4C-46D2-B273-3A9FE446DD7F}"/>
          </ac:spMkLst>
        </pc:spChg>
        <pc:spChg chg="mod">
          <ac:chgData name="Rosmorduc Vinca" userId="ad80fc01-cf55-4376-a825-a887c8046f05" providerId="ADAL" clId="{94B613E0-8D25-4D0E-BA0F-C5D2D94986B2}" dt="2020-11-17T09:31:16.955" v="345"/>
          <ac:spMkLst>
            <pc:docMk/>
            <pc:sldMk cId="3413234003" sldId="363"/>
            <ac:spMk id="8" creationId="{B65DDC91-2A70-4376-BFDC-6D4BFBB435E5}"/>
          </ac:spMkLst>
        </pc:spChg>
      </pc:sldChg>
      <pc:sldChg chg="addSp modSp mod">
        <pc:chgData name="Rosmorduc Vinca" userId="ad80fc01-cf55-4376-a825-a887c8046f05" providerId="ADAL" clId="{94B613E0-8D25-4D0E-BA0F-C5D2D94986B2}" dt="2020-11-17T08:38:26.319" v="138" actId="790"/>
        <pc:sldMkLst>
          <pc:docMk/>
          <pc:sldMk cId="337784747" sldId="364"/>
        </pc:sldMkLst>
        <pc:spChg chg="mod">
          <ac:chgData name="Rosmorduc Vinca" userId="ad80fc01-cf55-4376-a825-a887c8046f05" providerId="ADAL" clId="{94B613E0-8D25-4D0E-BA0F-C5D2D94986B2}" dt="2020-11-17T08:37:54.876" v="96" actId="207"/>
          <ac:spMkLst>
            <pc:docMk/>
            <pc:sldMk cId="337784747" sldId="364"/>
            <ac:spMk id="5" creationId="{34A7B809-6A73-4FDA-90AE-67A3EE6C1248}"/>
          </ac:spMkLst>
        </pc:spChg>
        <pc:spChg chg="mod">
          <ac:chgData name="Rosmorduc Vinca" userId="ad80fc01-cf55-4376-a825-a887c8046f05" providerId="ADAL" clId="{94B613E0-8D25-4D0E-BA0F-C5D2D94986B2}" dt="2020-11-17T08:38:26.319" v="138" actId="790"/>
          <ac:spMkLst>
            <pc:docMk/>
            <pc:sldMk cId="337784747" sldId="364"/>
            <ac:spMk id="7" creationId="{039593B2-CA69-42E3-82ED-B5F344954D12}"/>
          </ac:spMkLst>
        </pc:spChg>
        <pc:grpChg chg="add ord">
          <ac:chgData name="Rosmorduc Vinca" userId="ad80fc01-cf55-4376-a825-a887c8046f05" providerId="ADAL" clId="{94B613E0-8D25-4D0E-BA0F-C5D2D94986B2}" dt="2020-11-17T08:37:51.812" v="95" actId="167"/>
          <ac:grpSpMkLst>
            <pc:docMk/>
            <pc:sldMk cId="337784747" sldId="364"/>
            <ac:grpSpMk id="4" creationId="{3504F223-1003-486F-9585-0044E2132A48}"/>
          </ac:grpSpMkLst>
        </pc:grpChg>
      </pc:sldChg>
      <pc:sldChg chg="addSp delSp modSp mod">
        <pc:chgData name="Rosmorduc Vinca" userId="ad80fc01-cf55-4376-a825-a887c8046f05" providerId="ADAL" clId="{94B613E0-8D25-4D0E-BA0F-C5D2D94986B2}" dt="2020-11-17T09:52:00.924" v="395" actId="167"/>
        <pc:sldMkLst>
          <pc:docMk/>
          <pc:sldMk cId="2592953720" sldId="378"/>
        </pc:sldMkLst>
        <pc:spChg chg="add del mod">
          <ac:chgData name="Rosmorduc Vinca" userId="ad80fc01-cf55-4376-a825-a887c8046f05" providerId="ADAL" clId="{94B613E0-8D25-4D0E-BA0F-C5D2D94986B2}" dt="2020-11-17T09:22:49.160" v="212" actId="478"/>
          <ac:spMkLst>
            <pc:docMk/>
            <pc:sldMk cId="2592953720" sldId="378"/>
            <ac:spMk id="4" creationId="{A248D022-C42A-4A52-A8E9-78E825FDDBF4}"/>
          </ac:spMkLst>
        </pc:spChg>
        <pc:spChg chg="add mod">
          <ac:chgData name="Rosmorduc Vinca" userId="ad80fc01-cf55-4376-a825-a887c8046f05" providerId="ADAL" clId="{94B613E0-8D25-4D0E-BA0F-C5D2D94986B2}" dt="2020-11-17T09:26:32.032" v="280"/>
          <ac:spMkLst>
            <pc:docMk/>
            <pc:sldMk cId="2592953720" sldId="378"/>
            <ac:spMk id="5" creationId="{6F9D3FCD-FFB5-49D9-9060-C065452377BF}"/>
          </ac:spMkLst>
        </pc:spChg>
        <pc:spChg chg="mod">
          <ac:chgData name="Rosmorduc Vinca" userId="ad80fc01-cf55-4376-a825-a887c8046f05" providerId="ADAL" clId="{94B613E0-8D25-4D0E-BA0F-C5D2D94986B2}" dt="2020-11-17T09:22:34.695" v="209" actId="1076"/>
          <ac:spMkLst>
            <pc:docMk/>
            <pc:sldMk cId="2592953720" sldId="378"/>
            <ac:spMk id="25" creationId="{9FB1BA78-53D0-4D33-885C-9C6B4C3BB281}"/>
          </ac:spMkLst>
        </pc:spChg>
        <pc:spChg chg="mod">
          <ac:chgData name="Rosmorduc Vinca" userId="ad80fc01-cf55-4376-a825-a887c8046f05" providerId="ADAL" clId="{94B613E0-8D25-4D0E-BA0F-C5D2D94986B2}" dt="2020-11-17T09:23:33.257" v="224" actId="20577"/>
          <ac:spMkLst>
            <pc:docMk/>
            <pc:sldMk cId="2592953720" sldId="378"/>
            <ac:spMk id="30" creationId="{982C0EE8-18D9-40ED-815D-418A26C7E803}"/>
          </ac:spMkLst>
        </pc:spChg>
        <pc:spChg chg="mod">
          <ac:chgData name="Rosmorduc Vinca" userId="ad80fc01-cf55-4376-a825-a887c8046f05" providerId="ADAL" clId="{94B613E0-8D25-4D0E-BA0F-C5D2D94986B2}" dt="2020-11-17T09:24:09.690" v="245" actId="20577"/>
          <ac:spMkLst>
            <pc:docMk/>
            <pc:sldMk cId="2592953720" sldId="378"/>
            <ac:spMk id="31" creationId="{A4BE5CF9-A3CD-4520-93D0-3E0AA4D8211C}"/>
          </ac:spMkLst>
        </pc:spChg>
        <pc:spChg chg="add">
          <ac:chgData name="Rosmorduc Vinca" userId="ad80fc01-cf55-4376-a825-a887c8046f05" providerId="ADAL" clId="{94B613E0-8D25-4D0E-BA0F-C5D2D94986B2}" dt="2020-11-17T09:22:38.837" v="211"/>
          <ac:spMkLst>
            <pc:docMk/>
            <pc:sldMk cId="2592953720" sldId="378"/>
            <ac:spMk id="32" creationId="{E9AD24DF-EE3D-4A6C-AE47-EAC47F9B731B}"/>
          </ac:spMkLst>
        </pc:spChg>
        <pc:spChg chg="add mod">
          <ac:chgData name="Rosmorduc Vinca" userId="ad80fc01-cf55-4376-a825-a887c8046f05" providerId="ADAL" clId="{94B613E0-8D25-4D0E-BA0F-C5D2D94986B2}" dt="2020-11-17T09:26:28.887" v="279"/>
          <ac:spMkLst>
            <pc:docMk/>
            <pc:sldMk cId="2592953720" sldId="378"/>
            <ac:spMk id="33" creationId="{41F88547-3CF7-4F29-BA42-6A25AA7667C9}"/>
          </ac:spMkLst>
        </pc:spChg>
        <pc:grpChg chg="add mod">
          <ac:chgData name="Rosmorduc Vinca" userId="ad80fc01-cf55-4376-a825-a887c8046f05" providerId="ADAL" clId="{94B613E0-8D25-4D0E-BA0F-C5D2D94986B2}" dt="2020-11-17T09:23:42.800" v="231" actId="1076"/>
          <ac:grpSpMkLst>
            <pc:docMk/>
            <pc:sldMk cId="2592953720" sldId="378"/>
            <ac:grpSpMk id="17" creationId="{2C72A561-AD33-40F1-91BD-B98998FCF4BB}"/>
          </ac:grpSpMkLst>
        </pc:grpChg>
        <pc:grpChg chg="add">
          <ac:chgData name="Rosmorduc Vinca" userId="ad80fc01-cf55-4376-a825-a887c8046f05" providerId="ADAL" clId="{94B613E0-8D25-4D0E-BA0F-C5D2D94986B2}" dt="2020-11-17T09:22:38.837" v="211"/>
          <ac:grpSpMkLst>
            <pc:docMk/>
            <pc:sldMk cId="2592953720" sldId="378"/>
            <ac:grpSpMk id="22" creationId="{8DA11E63-234F-41F0-831F-1BAAF8C624BB}"/>
          </ac:grpSpMkLst>
        </pc:grpChg>
        <pc:grpChg chg="add">
          <ac:chgData name="Rosmorduc Vinca" userId="ad80fc01-cf55-4376-a825-a887c8046f05" providerId="ADAL" clId="{94B613E0-8D25-4D0E-BA0F-C5D2D94986B2}" dt="2020-11-17T09:22:38.837" v="211"/>
          <ac:grpSpMkLst>
            <pc:docMk/>
            <pc:sldMk cId="2592953720" sldId="378"/>
            <ac:grpSpMk id="27" creationId="{AAB32038-2824-4A68-A2C4-0381CF7ED67A}"/>
          </ac:grpSpMkLst>
        </pc:grpChg>
        <pc:picChg chg="del">
          <ac:chgData name="Rosmorduc Vinca" userId="ad80fc01-cf55-4376-a825-a887c8046f05" providerId="ADAL" clId="{94B613E0-8D25-4D0E-BA0F-C5D2D94986B2}" dt="2020-11-17T09:22:38.460" v="210" actId="478"/>
          <ac:picMkLst>
            <pc:docMk/>
            <pc:sldMk cId="2592953720" sldId="378"/>
            <ac:picMk id="12" creationId="{01735D29-9A07-448E-9FC4-AFC315AFB8A8}"/>
          </ac:picMkLst>
        </pc:picChg>
        <pc:picChg chg="del">
          <ac:chgData name="Rosmorduc Vinca" userId="ad80fc01-cf55-4376-a825-a887c8046f05" providerId="ADAL" clId="{94B613E0-8D25-4D0E-BA0F-C5D2D94986B2}" dt="2020-11-17T09:22:38.460" v="210" actId="478"/>
          <ac:picMkLst>
            <pc:docMk/>
            <pc:sldMk cId="2592953720" sldId="378"/>
            <ac:picMk id="14" creationId="{EC24002D-88B4-480D-9F0F-5294F49279C7}"/>
          </ac:picMkLst>
        </pc:picChg>
        <pc:picChg chg="add ord">
          <ac:chgData name="Rosmorduc Vinca" userId="ad80fc01-cf55-4376-a825-a887c8046f05" providerId="ADAL" clId="{94B613E0-8D25-4D0E-BA0F-C5D2D94986B2}" dt="2020-11-17T09:52:00.924" v="395" actId="167"/>
          <ac:picMkLst>
            <pc:docMk/>
            <pc:sldMk cId="2592953720" sldId="378"/>
            <ac:picMk id="15" creationId="{935721DF-A77D-4350-96D3-0EB336269E56}"/>
          </ac:picMkLst>
        </pc:picChg>
        <pc:picChg chg="del">
          <ac:chgData name="Rosmorduc Vinca" userId="ad80fc01-cf55-4376-a825-a887c8046f05" providerId="ADAL" clId="{94B613E0-8D25-4D0E-BA0F-C5D2D94986B2}" dt="2020-11-17T09:22:38.460" v="210" actId="478"/>
          <ac:picMkLst>
            <pc:docMk/>
            <pc:sldMk cId="2592953720" sldId="378"/>
            <ac:picMk id="16" creationId="{EBA36A12-21AD-408A-9129-6110BEEBFFE1}"/>
          </ac:picMkLst>
        </pc:picChg>
        <pc:picChg chg="del">
          <ac:chgData name="Rosmorduc Vinca" userId="ad80fc01-cf55-4376-a825-a887c8046f05" providerId="ADAL" clId="{94B613E0-8D25-4D0E-BA0F-C5D2D94986B2}" dt="2020-11-17T09:22:38.460" v="210" actId="478"/>
          <ac:picMkLst>
            <pc:docMk/>
            <pc:sldMk cId="2592953720" sldId="378"/>
            <ac:picMk id="18" creationId="{2BC263DD-8FB5-40FF-91F3-A39D90B12D29}"/>
          </ac:picMkLst>
        </pc:picChg>
      </pc:sldChg>
    </pc:docChg>
  </pc:docChgLst>
  <pc:docChgLst>
    <pc:chgData name="Rosmorduc Vinca" userId="ad80fc01-cf55-4376-a825-a887c8046f05" providerId="ADAL" clId="{741C1384-EDAF-411F-8049-BAE614278C57}"/>
    <pc:docChg chg="undo custSel addSld delSld modSld">
      <pc:chgData name="Rosmorduc Vinca" userId="ad80fc01-cf55-4376-a825-a887c8046f05" providerId="ADAL" clId="{741C1384-EDAF-411F-8049-BAE614278C57}" dt="2019-08-05T15:03:14.194" v="541" actId="1076"/>
      <pc:docMkLst>
        <pc:docMk/>
      </pc:docMkLst>
      <pc:sldChg chg="modSp">
        <pc:chgData name="Rosmorduc Vinca" userId="ad80fc01-cf55-4376-a825-a887c8046f05" providerId="ADAL" clId="{741C1384-EDAF-411F-8049-BAE614278C57}" dt="2019-08-05T13:12:07.381" v="11" actId="20577"/>
        <pc:sldMkLst>
          <pc:docMk/>
          <pc:sldMk cId="0" sldId="327"/>
        </pc:sldMkLst>
        <pc:spChg chg="mod">
          <ac:chgData name="Rosmorduc Vinca" userId="ad80fc01-cf55-4376-a825-a887c8046f05" providerId="ADAL" clId="{741C1384-EDAF-411F-8049-BAE614278C57}" dt="2019-08-05T13:12:07.381" v="11" actId="20577"/>
          <ac:spMkLst>
            <pc:docMk/>
            <pc:sldMk cId="0" sldId="327"/>
            <ac:spMk id="4" creationId="{00000000-0000-0000-0000-000000000000}"/>
          </ac:spMkLst>
        </pc:spChg>
      </pc:sldChg>
      <pc:sldChg chg="delSp modSp">
        <pc:chgData name="Rosmorduc Vinca" userId="ad80fc01-cf55-4376-a825-a887c8046f05" providerId="ADAL" clId="{741C1384-EDAF-411F-8049-BAE614278C57}" dt="2019-08-05T13:13:24.556" v="62" actId="6549"/>
        <pc:sldMkLst>
          <pc:docMk/>
          <pc:sldMk cId="0" sldId="342"/>
        </pc:sldMkLst>
        <pc:spChg chg="mod">
          <ac:chgData name="Rosmorduc Vinca" userId="ad80fc01-cf55-4376-a825-a887c8046f05" providerId="ADAL" clId="{741C1384-EDAF-411F-8049-BAE614278C57}" dt="2019-08-05T13:13:24.556" v="62" actId="6549"/>
          <ac:spMkLst>
            <pc:docMk/>
            <pc:sldMk cId="0" sldId="342"/>
            <ac:spMk id="2" creationId="{00000000-0000-0000-0000-000000000000}"/>
          </ac:spMkLst>
        </pc:spChg>
        <pc:spChg chg="del">
          <ac:chgData name="Rosmorduc Vinca" userId="ad80fc01-cf55-4376-a825-a887c8046f05" providerId="ADAL" clId="{741C1384-EDAF-411F-8049-BAE614278C57}" dt="2019-08-05T13:13:01.899" v="53" actId="478"/>
          <ac:spMkLst>
            <pc:docMk/>
            <pc:sldMk cId="0" sldId="342"/>
            <ac:spMk id="4" creationId="{00000000-0000-0000-0000-000000000000}"/>
          </ac:spMkLst>
        </pc:spChg>
        <pc:spChg chg="del">
          <ac:chgData name="Rosmorduc Vinca" userId="ad80fc01-cf55-4376-a825-a887c8046f05" providerId="ADAL" clId="{741C1384-EDAF-411F-8049-BAE614278C57}" dt="2019-08-05T13:13:04.149" v="54" actId="478"/>
          <ac:spMkLst>
            <pc:docMk/>
            <pc:sldMk cId="0" sldId="342"/>
            <ac:spMk id="5" creationId="{00000000-0000-0000-0000-000000000000}"/>
          </ac:spMkLst>
        </pc:spChg>
      </pc:sldChg>
      <pc:sldChg chg="modSp">
        <pc:chgData name="Rosmorduc Vinca" userId="ad80fc01-cf55-4376-a825-a887c8046f05" providerId="ADAL" clId="{741C1384-EDAF-411F-8049-BAE614278C57}" dt="2019-08-05T13:12:44.289" v="52" actId="6549"/>
        <pc:sldMkLst>
          <pc:docMk/>
          <pc:sldMk cId="0" sldId="352"/>
        </pc:sldMkLst>
        <pc:spChg chg="mod">
          <ac:chgData name="Rosmorduc Vinca" userId="ad80fc01-cf55-4376-a825-a887c8046f05" providerId="ADAL" clId="{741C1384-EDAF-411F-8049-BAE614278C57}" dt="2019-08-05T13:12:30.538" v="42" actId="20577"/>
          <ac:spMkLst>
            <pc:docMk/>
            <pc:sldMk cId="0" sldId="352"/>
            <ac:spMk id="2" creationId="{77E9832D-E496-4C1A-BC91-B748386824AC}"/>
          </ac:spMkLst>
        </pc:spChg>
        <pc:spChg chg="mod">
          <ac:chgData name="Rosmorduc Vinca" userId="ad80fc01-cf55-4376-a825-a887c8046f05" providerId="ADAL" clId="{741C1384-EDAF-411F-8049-BAE614278C57}" dt="2019-08-05T13:12:44.289" v="52" actId="6549"/>
          <ac:spMkLst>
            <pc:docMk/>
            <pc:sldMk cId="0" sldId="352"/>
            <ac:spMk id="9219" creationId="{00000000-0000-0000-0000-000000000000}"/>
          </ac:spMkLst>
        </pc:spChg>
      </pc:sldChg>
      <pc:sldChg chg="del">
        <pc:chgData name="Rosmorduc Vinca" userId="ad80fc01-cf55-4376-a825-a887c8046f05" providerId="ADAL" clId="{741C1384-EDAF-411F-8049-BAE614278C57}" dt="2019-08-05T13:12:25.241" v="17" actId="2696"/>
        <pc:sldMkLst>
          <pc:docMk/>
          <pc:sldMk cId="4004004545" sldId="353"/>
        </pc:sldMkLst>
        <pc:spChg chg="mod">
          <ac:chgData name="Rosmorduc Vinca" userId="ad80fc01-cf55-4376-a825-a887c8046f05" providerId="ADAL" clId="{741C1384-EDAF-411F-8049-BAE614278C57}" dt="2019-08-05T13:13:40.228" v="71" actId="20577"/>
          <ac:spMkLst>
            <pc:docMk/>
            <pc:sldMk cId="4004004545" sldId="353"/>
            <ac:spMk id="2" creationId="{00000000-0000-0000-0000-000000000000}"/>
          </ac:spMkLst>
        </pc:spChg>
      </pc:sldChg>
      <pc:sldChg chg="del">
        <pc:chgData name="Rosmorduc Vinca" userId="ad80fc01-cf55-4376-a825-a887c8046f05" providerId="ADAL" clId="{741C1384-EDAF-411F-8049-BAE614278C57}" dt="2019-08-05T13:12:25.257" v="18" actId="2696"/>
        <pc:sldMkLst>
          <pc:docMk/>
          <pc:sldMk cId="1269692430" sldId="354"/>
        </pc:sldMkLst>
        <pc:spChg chg="mod">
          <ac:chgData name="Rosmorduc Vinca" userId="ad80fc01-cf55-4376-a825-a887c8046f05" providerId="ADAL" clId="{741C1384-EDAF-411F-8049-BAE614278C57}" dt="2019-08-05T13:13:45.338" v="79" actId="20577"/>
          <ac:spMkLst>
            <pc:docMk/>
            <pc:sldMk cId="1269692430" sldId="354"/>
            <ac:spMk id="2" creationId="{0A134779-7ABF-479F-8168-6FCA57D591D0}"/>
          </ac:spMkLst>
        </pc:spChg>
        <pc:spChg chg="del">
          <ac:chgData name="Rosmorduc Vinca" userId="ad80fc01-cf55-4376-a825-a887c8046f05" providerId="ADAL" clId="{741C1384-EDAF-411F-8049-BAE614278C57}" dt="2019-08-05T14:04:20.715" v="273" actId="478"/>
          <ac:spMkLst>
            <pc:docMk/>
            <pc:sldMk cId="1269692430" sldId="354"/>
            <ac:spMk id="4" creationId="{71C37119-98EF-4140-9D2E-0C289709F259}"/>
          </ac:spMkLst>
        </pc:spChg>
      </pc:sldChg>
      <pc:sldChg chg="del">
        <pc:chgData name="Rosmorduc Vinca" userId="ad80fc01-cf55-4376-a825-a887c8046f05" providerId="ADAL" clId="{741C1384-EDAF-411F-8049-BAE614278C57}" dt="2019-08-05T13:12:25.272" v="19" actId="2696"/>
        <pc:sldMkLst>
          <pc:docMk/>
          <pc:sldMk cId="4170911421" sldId="355"/>
        </pc:sldMkLst>
        <pc:spChg chg="mod">
          <ac:chgData name="Rosmorduc Vinca" userId="ad80fc01-cf55-4376-a825-a887c8046f05" providerId="ADAL" clId="{741C1384-EDAF-411F-8049-BAE614278C57}" dt="2019-08-05T13:52:28.051" v="128" actId="1076"/>
          <ac:spMkLst>
            <pc:docMk/>
            <pc:sldMk cId="4170911421" sldId="355"/>
            <ac:spMk id="2" creationId="{77E9832D-E496-4C1A-BC91-B748386824AC}"/>
          </ac:spMkLst>
        </pc:spChg>
        <pc:spChg chg="add mod">
          <ac:chgData name="Rosmorduc Vinca" userId="ad80fc01-cf55-4376-a825-a887c8046f05" providerId="ADAL" clId="{741C1384-EDAF-411F-8049-BAE614278C57}" dt="2019-08-05T13:52:58.716" v="187" actId="1076"/>
          <ac:spMkLst>
            <pc:docMk/>
            <pc:sldMk cId="4170911421" sldId="355"/>
            <ac:spMk id="9" creationId="{C257FB66-B323-4CE4-9557-CDA41B269119}"/>
          </ac:spMkLst>
        </pc:spChg>
        <pc:spChg chg="mod">
          <ac:chgData name="Rosmorduc Vinca" userId="ad80fc01-cf55-4376-a825-a887c8046f05" providerId="ADAL" clId="{741C1384-EDAF-411F-8049-BAE614278C57}" dt="2019-08-05T13:51:38.652" v="121" actId="20577"/>
          <ac:spMkLst>
            <pc:docMk/>
            <pc:sldMk cId="4170911421" sldId="355"/>
            <ac:spMk id="9219" creationId="{00000000-0000-0000-0000-000000000000}"/>
          </ac:spMkLst>
        </pc:spChg>
        <pc:picChg chg="add mod">
          <ac:chgData name="Rosmorduc Vinca" userId="ad80fc01-cf55-4376-a825-a887c8046f05" providerId="ADAL" clId="{741C1384-EDAF-411F-8049-BAE614278C57}" dt="2019-08-05T13:50:48.999" v="98" actId="1076"/>
          <ac:picMkLst>
            <pc:docMk/>
            <pc:sldMk cId="4170911421" sldId="355"/>
            <ac:picMk id="4" creationId="{20900C71-33B0-4D96-99CB-7EBE61F0DD34}"/>
          </ac:picMkLst>
        </pc:picChg>
        <pc:picChg chg="add mod">
          <ac:chgData name="Rosmorduc Vinca" userId="ad80fc01-cf55-4376-a825-a887c8046f05" providerId="ADAL" clId="{741C1384-EDAF-411F-8049-BAE614278C57}" dt="2019-08-05T13:50:50.312" v="99" actId="1076"/>
          <ac:picMkLst>
            <pc:docMk/>
            <pc:sldMk cId="4170911421" sldId="355"/>
            <ac:picMk id="6" creationId="{C635253A-98E5-4721-962E-309FD585F0FD}"/>
          </ac:picMkLst>
        </pc:picChg>
        <pc:picChg chg="add del mod">
          <ac:chgData name="Rosmorduc Vinca" userId="ad80fc01-cf55-4376-a825-a887c8046f05" providerId="ADAL" clId="{741C1384-EDAF-411F-8049-BAE614278C57}" dt="2019-08-05T14:59:01.143" v="486" actId="478"/>
          <ac:picMkLst>
            <pc:docMk/>
            <pc:sldMk cId="4170911421" sldId="355"/>
            <ac:picMk id="8" creationId="{B40151CA-77E8-4C95-B91B-258BE7BEB383}"/>
          </ac:picMkLst>
        </pc:picChg>
        <pc:picChg chg="add mod">
          <ac:chgData name="Rosmorduc Vinca" userId="ad80fc01-cf55-4376-a825-a887c8046f05" providerId="ADAL" clId="{741C1384-EDAF-411F-8049-BAE614278C57}" dt="2019-08-05T14:59:06.252" v="488" actId="14100"/>
          <ac:picMkLst>
            <pc:docMk/>
            <pc:sldMk cId="4170911421" sldId="355"/>
            <ac:picMk id="11" creationId="{1BC6B819-55AA-4167-A711-E501FEDAA301}"/>
          </ac:picMkLst>
        </pc:picChg>
      </pc:sldChg>
      <pc:sldChg chg="addSp modSp add modNotesTx">
        <pc:chgData name="Rosmorduc Vinca" userId="ad80fc01-cf55-4376-a825-a887c8046f05" providerId="ADAL" clId="{741C1384-EDAF-411F-8049-BAE614278C57}" dt="2019-08-05T14:10:16.567" v="315" actId="20577"/>
        <pc:sldMkLst>
          <pc:docMk/>
          <pc:sldMk cId="698881592" sldId="356"/>
        </pc:sldMkLst>
        <pc:spChg chg="add mod">
          <ac:chgData name="Rosmorduc Vinca" userId="ad80fc01-cf55-4376-a825-a887c8046f05" providerId="ADAL" clId="{741C1384-EDAF-411F-8049-BAE614278C57}" dt="2019-08-05T14:06:50.008" v="313" actId="1076"/>
          <ac:spMkLst>
            <pc:docMk/>
            <pc:sldMk cId="698881592" sldId="356"/>
            <ac:spMk id="3" creationId="{3DB663E4-ED42-40AF-AF35-A07E86588A49}"/>
          </ac:spMkLst>
        </pc:spChg>
        <pc:spChg chg="mod">
          <ac:chgData name="Rosmorduc Vinca" userId="ad80fc01-cf55-4376-a825-a887c8046f05" providerId="ADAL" clId="{741C1384-EDAF-411F-8049-BAE614278C57}" dt="2019-08-05T14:05:56.105" v="309" actId="20577"/>
          <ac:spMkLst>
            <pc:docMk/>
            <pc:sldMk cId="698881592" sldId="356"/>
            <ac:spMk id="9219" creationId="{00000000-0000-0000-0000-000000000000}"/>
          </ac:spMkLst>
        </pc:spChg>
        <pc:picChg chg="add mod">
          <ac:chgData name="Rosmorduc Vinca" userId="ad80fc01-cf55-4376-a825-a887c8046f05" providerId="ADAL" clId="{741C1384-EDAF-411F-8049-BAE614278C57}" dt="2019-08-05T14:06:52.492" v="314" actId="1076"/>
          <ac:picMkLst>
            <pc:docMk/>
            <pc:sldMk cId="698881592" sldId="356"/>
            <ac:picMk id="3074" creationId="{AA978353-35DA-4657-A36F-E1B7CFD9FD1F}"/>
          </ac:picMkLst>
        </pc:picChg>
      </pc:sldChg>
      <pc:sldChg chg="addSp delSp modSp add modNotesTx">
        <pc:chgData name="Rosmorduc Vinca" userId="ad80fc01-cf55-4376-a825-a887c8046f05" providerId="ADAL" clId="{741C1384-EDAF-411F-8049-BAE614278C57}" dt="2019-08-05T14:59:21.657" v="492" actId="1076"/>
        <pc:sldMkLst>
          <pc:docMk/>
          <pc:sldMk cId="72711723" sldId="357"/>
        </pc:sldMkLst>
        <pc:spChg chg="del">
          <ac:chgData name="Rosmorduc Vinca" userId="ad80fc01-cf55-4376-a825-a887c8046f05" providerId="ADAL" clId="{741C1384-EDAF-411F-8049-BAE614278C57}" dt="2019-08-05T14:02:23.293" v="217"/>
          <ac:spMkLst>
            <pc:docMk/>
            <pc:sldMk cId="72711723" sldId="357"/>
            <ac:spMk id="2" creationId="{F1206381-6DD3-4C6A-9A77-634F40052E27}"/>
          </ac:spMkLst>
        </pc:spChg>
        <pc:spChg chg="del">
          <ac:chgData name="Rosmorduc Vinca" userId="ad80fc01-cf55-4376-a825-a887c8046f05" providerId="ADAL" clId="{741C1384-EDAF-411F-8049-BAE614278C57}" dt="2019-08-05T14:02:23.293" v="217"/>
          <ac:spMkLst>
            <pc:docMk/>
            <pc:sldMk cId="72711723" sldId="357"/>
            <ac:spMk id="3" creationId="{95B8E88E-0249-4C0E-9DD3-DA92CDD1177F}"/>
          </ac:spMkLst>
        </pc:spChg>
        <pc:spChg chg="del">
          <ac:chgData name="Rosmorduc Vinca" userId="ad80fc01-cf55-4376-a825-a887c8046f05" providerId="ADAL" clId="{741C1384-EDAF-411F-8049-BAE614278C57}" dt="2019-08-05T14:04:05.388" v="270" actId="478"/>
          <ac:spMkLst>
            <pc:docMk/>
            <pc:sldMk cId="72711723" sldId="357"/>
            <ac:spMk id="4" creationId="{3873DA98-3653-4802-ABDB-12B1EAE97957}"/>
          </ac:spMkLst>
        </pc:spChg>
        <pc:spChg chg="add mod">
          <ac:chgData name="Rosmorduc Vinca" userId="ad80fc01-cf55-4376-a825-a887c8046f05" providerId="ADAL" clId="{741C1384-EDAF-411F-8049-BAE614278C57}" dt="2019-08-05T14:03:57.107" v="268" actId="179"/>
          <ac:spMkLst>
            <pc:docMk/>
            <pc:sldMk cId="72711723" sldId="357"/>
            <ac:spMk id="5" creationId="{14D74B0D-E82E-4200-A582-B73ABF53E7B8}"/>
          </ac:spMkLst>
        </pc:spChg>
        <pc:spChg chg="add del mod">
          <ac:chgData name="Rosmorduc Vinca" userId="ad80fc01-cf55-4376-a825-a887c8046f05" providerId="ADAL" clId="{741C1384-EDAF-411F-8049-BAE614278C57}" dt="2019-08-05T14:02:28.059" v="227"/>
          <ac:spMkLst>
            <pc:docMk/>
            <pc:sldMk cId="72711723" sldId="357"/>
            <ac:spMk id="6" creationId="{B22B65F3-2EFB-4BC9-AC95-5FBE61F5B2D0}"/>
          </ac:spMkLst>
        </pc:spChg>
        <pc:spChg chg="add del mod">
          <ac:chgData name="Rosmorduc Vinca" userId="ad80fc01-cf55-4376-a825-a887c8046f05" providerId="ADAL" clId="{741C1384-EDAF-411F-8049-BAE614278C57}" dt="2019-08-05T14:59:15.127" v="490"/>
          <ac:spMkLst>
            <pc:docMk/>
            <pc:sldMk cId="72711723" sldId="357"/>
            <ac:spMk id="17" creationId="{154E0663-5DCF-406C-A215-6FA5CF8D968F}"/>
          </ac:spMkLst>
        </pc:spChg>
        <pc:picChg chg="add del mod ord">
          <ac:chgData name="Rosmorduc Vinca" userId="ad80fc01-cf55-4376-a825-a887c8046f05" providerId="ADAL" clId="{741C1384-EDAF-411F-8049-BAE614278C57}" dt="2019-08-05T14:59:11.814" v="489" actId="478"/>
          <ac:picMkLst>
            <pc:docMk/>
            <pc:sldMk cId="72711723" sldId="357"/>
            <ac:picMk id="7" creationId="{CC63FE9C-494B-4F59-80C6-3F6C9E5E781F}"/>
          </ac:picMkLst>
        </pc:picChg>
        <pc:picChg chg="add del mod">
          <ac:chgData name="Rosmorduc Vinca" userId="ad80fc01-cf55-4376-a825-a887c8046f05" providerId="ADAL" clId="{741C1384-EDAF-411F-8049-BAE614278C57}" dt="2019-08-05T14:05:01.228" v="281" actId="478"/>
          <ac:picMkLst>
            <pc:docMk/>
            <pc:sldMk cId="72711723" sldId="357"/>
            <ac:picMk id="9" creationId="{0F5D69F8-975C-4FEC-9F74-0CA9328AD467}"/>
          </ac:picMkLst>
        </pc:picChg>
        <pc:picChg chg="add del mod">
          <ac:chgData name="Rosmorduc Vinca" userId="ad80fc01-cf55-4376-a825-a887c8046f05" providerId="ADAL" clId="{741C1384-EDAF-411F-8049-BAE614278C57}" dt="2019-08-05T14:39:41.121" v="445" actId="478"/>
          <ac:picMkLst>
            <pc:docMk/>
            <pc:sldMk cId="72711723" sldId="357"/>
            <ac:picMk id="11" creationId="{C9F6E8CB-F1F2-4B6A-8083-D1384C18FEB1}"/>
          </ac:picMkLst>
        </pc:picChg>
        <pc:picChg chg="add mod modCrop">
          <ac:chgData name="Rosmorduc Vinca" userId="ad80fc01-cf55-4376-a825-a887c8046f05" providerId="ADAL" clId="{741C1384-EDAF-411F-8049-BAE614278C57}" dt="2019-08-05T14:55:04.578" v="478" actId="1076"/>
          <ac:picMkLst>
            <pc:docMk/>
            <pc:sldMk cId="72711723" sldId="357"/>
            <ac:picMk id="13" creationId="{183920CE-5DC2-49A2-B7C1-4EDE310019E2}"/>
          </ac:picMkLst>
        </pc:picChg>
        <pc:picChg chg="add mod">
          <ac:chgData name="Rosmorduc Vinca" userId="ad80fc01-cf55-4376-a825-a887c8046f05" providerId="ADAL" clId="{741C1384-EDAF-411F-8049-BAE614278C57}" dt="2019-08-05T14:55:03.188" v="477" actId="1076"/>
          <ac:picMkLst>
            <pc:docMk/>
            <pc:sldMk cId="72711723" sldId="357"/>
            <ac:picMk id="15" creationId="{DE76E54D-8B3C-41C8-B435-DA9A0D4D40F0}"/>
          </ac:picMkLst>
        </pc:picChg>
        <pc:picChg chg="add mod">
          <ac:chgData name="Rosmorduc Vinca" userId="ad80fc01-cf55-4376-a825-a887c8046f05" providerId="ADAL" clId="{741C1384-EDAF-411F-8049-BAE614278C57}" dt="2019-08-05T14:59:21.657" v="492" actId="1076"/>
          <ac:picMkLst>
            <pc:docMk/>
            <pc:sldMk cId="72711723" sldId="357"/>
            <ac:picMk id="19" creationId="{1E02FBAF-38E1-4E72-8EE3-F7C5BD385F64}"/>
          </ac:picMkLst>
        </pc:picChg>
        <pc:picChg chg="add mod">
          <ac:chgData name="Rosmorduc Vinca" userId="ad80fc01-cf55-4376-a825-a887c8046f05" providerId="ADAL" clId="{741C1384-EDAF-411F-8049-BAE614278C57}" dt="2019-08-05T14:55:00.547" v="476" actId="1076"/>
          <ac:picMkLst>
            <pc:docMk/>
            <pc:sldMk cId="72711723" sldId="357"/>
            <ac:picMk id="2050" creationId="{BFC1479D-9B89-4E4A-B853-C006329F2F0E}"/>
          </ac:picMkLst>
        </pc:picChg>
      </pc:sldChg>
      <pc:sldChg chg="addSp delSp modSp add modNotesTx">
        <pc:chgData name="Rosmorduc Vinca" userId="ad80fc01-cf55-4376-a825-a887c8046f05" providerId="ADAL" clId="{741C1384-EDAF-411F-8049-BAE614278C57}" dt="2019-08-05T15:03:14.194" v="541" actId="1076"/>
        <pc:sldMkLst>
          <pc:docMk/>
          <pc:sldMk cId="1358838140" sldId="358"/>
        </pc:sldMkLst>
        <pc:spChg chg="mod">
          <ac:chgData name="Rosmorduc Vinca" userId="ad80fc01-cf55-4376-a825-a887c8046f05" providerId="ADAL" clId="{741C1384-EDAF-411F-8049-BAE614278C57}" dt="2019-08-05T14:03:49.748" v="266" actId="179"/>
          <ac:spMkLst>
            <pc:docMk/>
            <pc:sldMk cId="1358838140" sldId="358"/>
            <ac:spMk id="2" creationId="{B0232446-853E-4FB5-8DCF-B9156A0BB49C}"/>
          </ac:spMkLst>
        </pc:spChg>
        <pc:spChg chg="del mod">
          <ac:chgData name="Rosmorduc Vinca" userId="ad80fc01-cf55-4376-a825-a887c8046f05" providerId="ADAL" clId="{741C1384-EDAF-411F-8049-BAE614278C57}" dt="2019-08-05T14:03:05.869" v="239" actId="478"/>
          <ac:spMkLst>
            <pc:docMk/>
            <pc:sldMk cId="1358838140" sldId="358"/>
            <ac:spMk id="3" creationId="{DED61582-37FF-433E-8A23-197F0CEC02D2}"/>
          </ac:spMkLst>
        </pc:spChg>
        <pc:spChg chg="del">
          <ac:chgData name="Rosmorduc Vinca" userId="ad80fc01-cf55-4376-a825-a887c8046f05" providerId="ADAL" clId="{741C1384-EDAF-411F-8049-BAE614278C57}" dt="2019-08-05T14:04:09.981" v="271" actId="478"/>
          <ac:spMkLst>
            <pc:docMk/>
            <pc:sldMk cId="1358838140" sldId="358"/>
            <ac:spMk id="4" creationId="{594B0348-0DA0-4A3F-8A86-936AE357B5EF}"/>
          </ac:spMkLst>
        </pc:spChg>
        <pc:spChg chg="add mod">
          <ac:chgData name="Rosmorduc Vinca" userId="ad80fc01-cf55-4376-a825-a887c8046f05" providerId="ADAL" clId="{741C1384-EDAF-411F-8049-BAE614278C57}" dt="2019-08-05T15:03:14.194" v="541" actId="1076"/>
          <ac:spMkLst>
            <pc:docMk/>
            <pc:sldMk cId="1358838140" sldId="358"/>
            <ac:spMk id="7" creationId="{765BB360-B0C7-442C-A824-F4C0F2838312}"/>
          </ac:spMkLst>
        </pc:spChg>
        <pc:spChg chg="add mod">
          <ac:chgData name="Rosmorduc Vinca" userId="ad80fc01-cf55-4376-a825-a887c8046f05" providerId="ADAL" clId="{741C1384-EDAF-411F-8049-BAE614278C57}" dt="2019-08-05T15:02:51.289" v="536" actId="1582"/>
          <ac:spMkLst>
            <pc:docMk/>
            <pc:sldMk cId="1358838140" sldId="358"/>
            <ac:spMk id="18" creationId="{87D928E0-445E-4556-9CB5-CE61C92EB8F3}"/>
          </ac:spMkLst>
        </pc:spChg>
        <pc:picChg chg="add mod">
          <ac:chgData name="Rosmorduc Vinca" userId="ad80fc01-cf55-4376-a825-a887c8046f05" providerId="ADAL" clId="{741C1384-EDAF-411F-8049-BAE614278C57}" dt="2019-08-05T15:00:34.279" v="525" actId="1076"/>
          <ac:picMkLst>
            <pc:docMk/>
            <pc:sldMk cId="1358838140" sldId="358"/>
            <ac:picMk id="6" creationId="{070E8EB3-9FF3-4CF8-B187-41F2BBA19BD8}"/>
          </ac:picMkLst>
        </pc:picChg>
        <pc:picChg chg="add mod">
          <ac:chgData name="Rosmorduc Vinca" userId="ad80fc01-cf55-4376-a825-a887c8046f05" providerId="ADAL" clId="{741C1384-EDAF-411F-8049-BAE614278C57}" dt="2019-08-05T15:00:23.623" v="523" actId="14100"/>
          <ac:picMkLst>
            <pc:docMk/>
            <pc:sldMk cId="1358838140" sldId="358"/>
            <ac:picMk id="9" creationId="{34ADEF43-76B7-4710-94B4-FF58212190B0}"/>
          </ac:picMkLst>
        </pc:picChg>
        <pc:picChg chg="add mod">
          <ac:chgData name="Rosmorduc Vinca" userId="ad80fc01-cf55-4376-a825-a887c8046f05" providerId="ADAL" clId="{741C1384-EDAF-411F-8049-BAE614278C57}" dt="2019-08-05T14:59:56.281" v="514" actId="14100"/>
          <ac:picMkLst>
            <pc:docMk/>
            <pc:sldMk cId="1358838140" sldId="358"/>
            <ac:picMk id="11" creationId="{9C65EB77-4607-49F6-8117-86DDD56543A2}"/>
          </ac:picMkLst>
        </pc:picChg>
        <pc:picChg chg="add mod">
          <ac:chgData name="Rosmorduc Vinca" userId="ad80fc01-cf55-4376-a825-a887c8046f05" providerId="ADAL" clId="{741C1384-EDAF-411F-8049-BAE614278C57}" dt="2019-08-05T15:00:01.124" v="515" actId="14100"/>
          <ac:picMkLst>
            <pc:docMk/>
            <pc:sldMk cId="1358838140" sldId="358"/>
            <ac:picMk id="13" creationId="{A790FF50-E355-4B39-B952-5BF3734C6354}"/>
          </ac:picMkLst>
        </pc:picChg>
        <pc:picChg chg="add mod">
          <ac:chgData name="Rosmorduc Vinca" userId="ad80fc01-cf55-4376-a825-a887c8046f05" providerId="ADAL" clId="{741C1384-EDAF-411F-8049-BAE614278C57}" dt="2019-08-05T15:00:28.591" v="524" actId="14100"/>
          <ac:picMkLst>
            <pc:docMk/>
            <pc:sldMk cId="1358838140" sldId="358"/>
            <ac:picMk id="15" creationId="{61F412FF-EEF8-4EF8-B934-9EF5AF169021}"/>
          </ac:picMkLst>
        </pc:picChg>
        <pc:picChg chg="add del mod">
          <ac:chgData name="Rosmorduc Vinca" userId="ad80fc01-cf55-4376-a825-a887c8046f05" providerId="ADAL" clId="{741C1384-EDAF-411F-8049-BAE614278C57}" dt="2019-08-05T14:03:05.869" v="239" actId="478"/>
          <ac:picMkLst>
            <pc:docMk/>
            <pc:sldMk cId="1358838140" sldId="358"/>
            <ac:picMk id="1025" creationId="{B79B14E2-630B-404F-8AFE-61D796237C15}"/>
          </ac:picMkLst>
        </pc:picChg>
        <pc:picChg chg="add del mod">
          <ac:chgData name="Rosmorduc Vinca" userId="ad80fc01-cf55-4376-a825-a887c8046f05" providerId="ADAL" clId="{741C1384-EDAF-411F-8049-BAE614278C57}" dt="2019-08-05T14:03:05.869" v="239" actId="478"/>
          <ac:picMkLst>
            <pc:docMk/>
            <pc:sldMk cId="1358838140" sldId="358"/>
            <ac:picMk id="1026" creationId="{0B5016E9-C93F-4947-B6BC-437A77524CC9}"/>
          </ac:picMkLst>
        </pc:picChg>
        <pc:picChg chg="add del mod">
          <ac:chgData name="Rosmorduc Vinca" userId="ad80fc01-cf55-4376-a825-a887c8046f05" providerId="ADAL" clId="{741C1384-EDAF-411F-8049-BAE614278C57}" dt="2019-08-05T14:03:05.869" v="239" actId="478"/>
          <ac:picMkLst>
            <pc:docMk/>
            <pc:sldMk cId="1358838140" sldId="358"/>
            <ac:picMk id="1027" creationId="{DA593D24-F8EF-45E9-9648-15282BD99248}"/>
          </ac:picMkLst>
        </pc:picChg>
        <pc:picChg chg="add del mod">
          <ac:chgData name="Rosmorduc Vinca" userId="ad80fc01-cf55-4376-a825-a887c8046f05" providerId="ADAL" clId="{741C1384-EDAF-411F-8049-BAE614278C57}" dt="2019-08-05T14:03:05.869" v="239" actId="478"/>
          <ac:picMkLst>
            <pc:docMk/>
            <pc:sldMk cId="1358838140" sldId="358"/>
            <ac:picMk id="1028" creationId="{6CEFE0D6-07AA-4923-A9F9-65C9AF3F74D0}"/>
          </ac:picMkLst>
        </pc:picChg>
        <pc:cxnChg chg="add mod">
          <ac:chgData name="Rosmorduc Vinca" userId="ad80fc01-cf55-4376-a825-a887c8046f05" providerId="ADAL" clId="{741C1384-EDAF-411F-8049-BAE614278C57}" dt="2019-08-05T15:02:32.400" v="533" actId="1582"/>
          <ac:cxnSpMkLst>
            <pc:docMk/>
            <pc:sldMk cId="1358838140" sldId="358"/>
            <ac:cxnSpMk id="17" creationId="{A658518B-8BB1-4CF8-96D4-DF9EAB79765F}"/>
          </ac:cxnSpMkLst>
        </pc:cxnChg>
        <pc:cxnChg chg="add mod">
          <ac:chgData name="Rosmorduc Vinca" userId="ad80fc01-cf55-4376-a825-a887c8046f05" providerId="ADAL" clId="{741C1384-EDAF-411F-8049-BAE614278C57}" dt="2019-08-05T15:02:44.493" v="535" actId="1582"/>
          <ac:cxnSpMkLst>
            <pc:docMk/>
            <pc:sldMk cId="1358838140" sldId="358"/>
            <ac:cxnSpMk id="20" creationId="{0B4D63A7-D03F-412B-AB43-BA9AF2B12942}"/>
          </ac:cxnSpMkLst>
        </pc:cxnChg>
        <pc:cxnChg chg="add mod">
          <ac:chgData name="Rosmorduc Vinca" userId="ad80fc01-cf55-4376-a825-a887c8046f05" providerId="ADAL" clId="{741C1384-EDAF-411F-8049-BAE614278C57}" dt="2019-08-05T15:02:57.445" v="537" actId="1582"/>
          <ac:cxnSpMkLst>
            <pc:docMk/>
            <pc:sldMk cId="1358838140" sldId="358"/>
            <ac:cxnSpMk id="22" creationId="{2CCC245E-E267-4173-A7F8-84B288DD8C11}"/>
          </ac:cxnSpMkLst>
        </pc:cxnChg>
        <pc:cxnChg chg="add mod">
          <ac:chgData name="Rosmorduc Vinca" userId="ad80fc01-cf55-4376-a825-a887c8046f05" providerId="ADAL" clId="{741C1384-EDAF-411F-8049-BAE614278C57}" dt="2019-08-05T15:02:25.931" v="532" actId="1582"/>
          <ac:cxnSpMkLst>
            <pc:docMk/>
            <pc:sldMk cId="1358838140" sldId="358"/>
            <ac:cxnSpMk id="24" creationId="{1BC00C03-D3FD-4EE8-80D8-2E07FD9DE246}"/>
          </ac:cxnSpMkLst>
        </pc:cxnChg>
      </pc:sldChg>
      <pc:sldChg chg="delSp modSp add">
        <pc:chgData name="Rosmorduc Vinca" userId="ad80fc01-cf55-4376-a825-a887c8046f05" providerId="ADAL" clId="{741C1384-EDAF-411F-8049-BAE614278C57}" dt="2019-08-05T14:04:15.965" v="272" actId="478"/>
        <pc:sldMkLst>
          <pc:docMk/>
          <pc:sldMk cId="514533209" sldId="359"/>
        </pc:sldMkLst>
        <pc:spChg chg="mod">
          <ac:chgData name="Rosmorduc Vinca" userId="ad80fc01-cf55-4376-a825-a887c8046f05" providerId="ADAL" clId="{741C1384-EDAF-411F-8049-BAE614278C57}" dt="2019-08-05T14:03:38.827" v="262" actId="179"/>
          <ac:spMkLst>
            <pc:docMk/>
            <pc:sldMk cId="514533209" sldId="359"/>
            <ac:spMk id="2" creationId="{7C02B576-3BAA-4F43-9A6D-00C14BF32476}"/>
          </ac:spMkLst>
        </pc:spChg>
        <pc:spChg chg="del">
          <ac:chgData name="Rosmorduc Vinca" userId="ad80fc01-cf55-4376-a825-a887c8046f05" providerId="ADAL" clId="{741C1384-EDAF-411F-8049-BAE614278C57}" dt="2019-08-05T14:04:15.965" v="272" actId="478"/>
          <ac:spMkLst>
            <pc:docMk/>
            <pc:sldMk cId="514533209" sldId="359"/>
            <ac:spMk id="4" creationId="{C91C0F40-2295-4DB0-937D-5454FFCFCF92}"/>
          </ac:spMkLst>
        </pc:spChg>
      </pc:sldChg>
      <pc:sldChg chg="addSp delSp modSp add">
        <pc:chgData name="Rosmorduc Vinca" userId="ad80fc01-cf55-4376-a825-a887c8046f05" providerId="ADAL" clId="{741C1384-EDAF-411F-8049-BAE614278C57}" dt="2019-08-05T14:37:18.815" v="441" actId="478"/>
        <pc:sldMkLst>
          <pc:docMk/>
          <pc:sldMk cId="1508932425" sldId="360"/>
        </pc:sldMkLst>
        <pc:spChg chg="del">
          <ac:chgData name="Rosmorduc Vinca" userId="ad80fc01-cf55-4376-a825-a887c8046f05" providerId="ADAL" clId="{741C1384-EDAF-411F-8049-BAE614278C57}" dt="2019-08-05T14:36:09.504" v="395"/>
          <ac:spMkLst>
            <pc:docMk/>
            <pc:sldMk cId="1508932425" sldId="360"/>
            <ac:spMk id="2" creationId="{BA2F6D70-B940-49FA-B441-610077BC3E43}"/>
          </ac:spMkLst>
        </pc:spChg>
        <pc:spChg chg="del">
          <ac:chgData name="Rosmorduc Vinca" userId="ad80fc01-cf55-4376-a825-a887c8046f05" providerId="ADAL" clId="{741C1384-EDAF-411F-8049-BAE614278C57}" dt="2019-08-05T14:36:09.504" v="395"/>
          <ac:spMkLst>
            <pc:docMk/>
            <pc:sldMk cId="1508932425" sldId="360"/>
            <ac:spMk id="3" creationId="{80E7BFC3-6A3B-4DAD-995E-731AA496F692}"/>
          </ac:spMkLst>
        </pc:spChg>
        <pc:spChg chg="del">
          <ac:chgData name="Rosmorduc Vinca" userId="ad80fc01-cf55-4376-a825-a887c8046f05" providerId="ADAL" clId="{741C1384-EDAF-411F-8049-BAE614278C57}" dt="2019-08-05T14:37:18.815" v="441" actId="478"/>
          <ac:spMkLst>
            <pc:docMk/>
            <pc:sldMk cId="1508932425" sldId="360"/>
            <ac:spMk id="4" creationId="{61A5561E-37B0-461D-A438-1EC702A5AAFC}"/>
          </ac:spMkLst>
        </pc:spChg>
        <pc:spChg chg="add mod">
          <ac:chgData name="Rosmorduc Vinca" userId="ad80fc01-cf55-4376-a825-a887c8046f05" providerId="ADAL" clId="{741C1384-EDAF-411F-8049-BAE614278C57}" dt="2019-08-05T14:36:35.707" v="430" actId="179"/>
          <ac:spMkLst>
            <pc:docMk/>
            <pc:sldMk cId="1508932425" sldId="360"/>
            <ac:spMk id="5" creationId="{CEC692DE-CC6F-4C8C-A68B-6651CA6F25F8}"/>
          </ac:spMkLst>
        </pc:spChg>
        <pc:spChg chg="add del mod">
          <ac:chgData name="Rosmorduc Vinca" userId="ad80fc01-cf55-4376-a825-a887c8046f05" providerId="ADAL" clId="{741C1384-EDAF-411F-8049-BAE614278C57}" dt="2019-08-05T14:36:19.489" v="419"/>
          <ac:spMkLst>
            <pc:docMk/>
            <pc:sldMk cId="1508932425" sldId="360"/>
            <ac:spMk id="6" creationId="{5B1354EF-70B0-4BC0-A800-F5C7670D9583}"/>
          </ac:spMkLst>
        </pc:spChg>
        <pc:spChg chg="add mod">
          <ac:chgData name="Rosmorduc Vinca" userId="ad80fc01-cf55-4376-a825-a887c8046f05" providerId="ADAL" clId="{741C1384-EDAF-411F-8049-BAE614278C57}" dt="2019-08-05T14:37:14.502" v="440" actId="14100"/>
          <ac:spMkLst>
            <pc:docMk/>
            <pc:sldMk cId="1508932425" sldId="360"/>
            <ac:spMk id="11" creationId="{2B9B8E02-EE74-4C07-AF56-DC09057E4405}"/>
          </ac:spMkLst>
        </pc:spChg>
        <pc:picChg chg="add mod">
          <ac:chgData name="Rosmorduc Vinca" userId="ad80fc01-cf55-4376-a825-a887c8046f05" providerId="ADAL" clId="{741C1384-EDAF-411F-8049-BAE614278C57}" dt="2019-08-05T14:36:29.660" v="428" actId="1076"/>
          <ac:picMkLst>
            <pc:docMk/>
            <pc:sldMk cId="1508932425" sldId="360"/>
            <ac:picMk id="8" creationId="{9247B07B-8B95-45E8-B48F-71D015C30E14}"/>
          </ac:picMkLst>
        </pc:picChg>
        <pc:picChg chg="add mod">
          <ac:chgData name="Rosmorduc Vinca" userId="ad80fc01-cf55-4376-a825-a887c8046f05" providerId="ADAL" clId="{741C1384-EDAF-411F-8049-BAE614278C57}" dt="2019-08-05T14:36:53.612" v="434" actId="1076"/>
          <ac:picMkLst>
            <pc:docMk/>
            <pc:sldMk cId="1508932425" sldId="360"/>
            <ac:picMk id="10" creationId="{B9EAF5DE-5CA9-4C4C-B515-E7148E2C9321}"/>
          </ac:picMkLst>
        </pc:picChg>
      </pc:sldChg>
      <pc:sldChg chg="del">
        <pc:chgData name="Rosmorduc Vinca" userId="ad80fc01-cf55-4376-a825-a887c8046f05" providerId="ADAL" clId="{741C1384-EDAF-411F-8049-BAE614278C57}" dt="2019-08-05T13:12:25.382" v="25" actId="2696"/>
        <pc:sldMkLst>
          <pc:docMk/>
          <pc:sldMk cId="3413234003" sldId="363"/>
        </pc:sldMkLst>
      </pc:sldChg>
    </pc:docChg>
  </pc:docChgLst>
  <pc:docChgLst>
    <pc:chgData name="Rosmorduc Vinca" userId="ad80fc01-cf55-4376-a825-a887c8046f05" providerId="ADAL" clId="{37D670C9-FE90-4168-9AAC-A657329B0DD4}"/>
    <pc:docChg chg="undo custSel addSld modSld">
      <pc:chgData name="Rosmorduc Vinca" userId="ad80fc01-cf55-4376-a825-a887c8046f05" providerId="ADAL" clId="{37D670C9-FE90-4168-9AAC-A657329B0DD4}" dt="2019-07-30T14:51:50.589" v="75" actId="11529"/>
      <pc:docMkLst>
        <pc:docMk/>
      </pc:docMkLst>
    </pc:docChg>
  </pc:docChgLst>
  <pc:docChgLst>
    <pc:chgData name="Rosmorduc Vinca" userId="ad80fc01-cf55-4376-a825-a887c8046f05" providerId="ADAL" clId="{388A80C6-FEEB-4A25-BCBB-2FC7E9FFD4EF}"/>
    <pc:docChg chg="undo custSel addSld delSld modSld">
      <pc:chgData name="Rosmorduc Vinca" userId="ad80fc01-cf55-4376-a825-a887c8046f05" providerId="ADAL" clId="{388A80C6-FEEB-4A25-BCBB-2FC7E9FFD4EF}" dt="2020-06-05T07:16:25.011" v="577" actId="20577"/>
      <pc:docMkLst>
        <pc:docMk/>
      </pc:docMkLst>
      <pc:sldChg chg="addSp delSp modSp mod">
        <pc:chgData name="Rosmorduc Vinca" userId="ad80fc01-cf55-4376-a825-a887c8046f05" providerId="ADAL" clId="{388A80C6-FEEB-4A25-BCBB-2FC7E9FFD4EF}" dt="2020-06-05T06:49:57.304" v="160" actId="20577"/>
        <pc:sldMkLst>
          <pc:docMk/>
          <pc:sldMk cId="72711723" sldId="357"/>
        </pc:sldMkLst>
        <pc:spChg chg="mod">
          <ac:chgData name="Rosmorduc Vinca" userId="ad80fc01-cf55-4376-a825-a887c8046f05" providerId="ADAL" clId="{388A80C6-FEEB-4A25-BCBB-2FC7E9FFD4EF}" dt="2020-06-05T06:49:57.304" v="160" actId="20577"/>
          <ac:spMkLst>
            <pc:docMk/>
            <pc:sldMk cId="72711723" sldId="357"/>
            <ac:spMk id="2" creationId="{CC174D5A-9976-4175-BE26-78F9C1047A2D}"/>
          </ac:spMkLst>
        </pc:spChg>
        <pc:spChg chg="add del mod">
          <ac:chgData name="Rosmorduc Vinca" userId="ad80fc01-cf55-4376-a825-a887c8046f05" providerId="ADAL" clId="{388A80C6-FEEB-4A25-BCBB-2FC7E9FFD4EF}" dt="2020-06-05T06:48:03.503" v="24" actId="478"/>
          <ac:spMkLst>
            <pc:docMk/>
            <pc:sldMk cId="72711723" sldId="357"/>
            <ac:spMk id="8" creationId="{98610742-41BA-43D9-AEE9-77B776FF1FC6}"/>
          </ac:spMkLst>
        </pc:spChg>
        <pc:picChg chg="add mod">
          <ac:chgData name="Rosmorduc Vinca" userId="ad80fc01-cf55-4376-a825-a887c8046f05" providerId="ADAL" clId="{388A80C6-FEEB-4A25-BCBB-2FC7E9FFD4EF}" dt="2020-06-05T06:48:10.430" v="27" actId="14100"/>
          <ac:picMkLst>
            <pc:docMk/>
            <pc:sldMk cId="72711723" sldId="357"/>
            <ac:picMk id="6" creationId="{4789B046-EC4F-46D4-B738-B6A9294BFDD2}"/>
          </ac:picMkLst>
        </pc:picChg>
        <pc:picChg chg="del">
          <ac:chgData name="Rosmorduc Vinca" userId="ad80fc01-cf55-4376-a825-a887c8046f05" providerId="ADAL" clId="{388A80C6-FEEB-4A25-BCBB-2FC7E9FFD4EF}" dt="2020-06-05T06:47:50.443" v="23" actId="478"/>
          <ac:picMkLst>
            <pc:docMk/>
            <pc:sldMk cId="72711723" sldId="357"/>
            <ac:picMk id="19" creationId="{1E02FBAF-38E1-4E72-8EE3-F7C5BD385F64}"/>
          </ac:picMkLst>
        </pc:picChg>
      </pc:sldChg>
      <pc:sldChg chg="addSp modSp mod">
        <pc:chgData name="Rosmorduc Vinca" userId="ad80fc01-cf55-4376-a825-a887c8046f05" providerId="ADAL" clId="{388A80C6-FEEB-4A25-BCBB-2FC7E9FFD4EF}" dt="2020-06-05T07:02:53.816" v="229" actId="20577"/>
        <pc:sldMkLst>
          <pc:docMk/>
          <pc:sldMk cId="3413234003" sldId="363"/>
        </pc:sldMkLst>
        <pc:spChg chg="mod">
          <ac:chgData name="Rosmorduc Vinca" userId="ad80fc01-cf55-4376-a825-a887c8046f05" providerId="ADAL" clId="{388A80C6-FEEB-4A25-BCBB-2FC7E9FFD4EF}" dt="2020-06-05T07:02:53.816" v="229" actId="20577"/>
          <ac:spMkLst>
            <pc:docMk/>
            <pc:sldMk cId="3413234003" sldId="363"/>
            <ac:spMk id="8" creationId="{B65DDC91-2A70-4376-BFDC-6D4BFBB435E5}"/>
          </ac:spMkLst>
        </pc:spChg>
        <pc:spChg chg="mod">
          <ac:chgData name="Rosmorduc Vinca" userId="ad80fc01-cf55-4376-a825-a887c8046f05" providerId="ADAL" clId="{388A80C6-FEEB-4A25-BCBB-2FC7E9FFD4EF}" dt="2020-06-05T07:01:21" v="210" actId="14100"/>
          <ac:spMkLst>
            <pc:docMk/>
            <pc:sldMk cId="3413234003" sldId="363"/>
            <ac:spMk id="9" creationId="{E9898BF6-4B7F-4F7F-93B6-6504B78BFB22}"/>
          </ac:spMkLst>
        </pc:spChg>
        <pc:picChg chg="add mod">
          <ac:chgData name="Rosmorduc Vinca" userId="ad80fc01-cf55-4376-a825-a887c8046f05" providerId="ADAL" clId="{388A80C6-FEEB-4A25-BCBB-2FC7E9FFD4EF}" dt="2020-06-05T07:01:23.645" v="211" actId="1076"/>
          <ac:picMkLst>
            <pc:docMk/>
            <pc:sldMk cId="3413234003" sldId="363"/>
            <ac:picMk id="4" creationId="{42360AB7-847B-4A25-AFCB-EE68F439B4F6}"/>
          </ac:picMkLst>
        </pc:picChg>
      </pc:sldChg>
      <pc:sldChg chg="delSp modSp mod">
        <pc:chgData name="Rosmorduc Vinca" userId="ad80fc01-cf55-4376-a825-a887c8046f05" providerId="ADAL" clId="{388A80C6-FEEB-4A25-BCBB-2FC7E9FFD4EF}" dt="2020-06-05T07:16:25.011" v="577" actId="20577"/>
        <pc:sldMkLst>
          <pc:docMk/>
          <pc:sldMk cId="337784747" sldId="364"/>
        </pc:sldMkLst>
        <pc:spChg chg="del mod">
          <ac:chgData name="Rosmorduc Vinca" userId="ad80fc01-cf55-4376-a825-a887c8046f05" providerId="ADAL" clId="{388A80C6-FEEB-4A25-BCBB-2FC7E9FFD4EF}" dt="2020-06-05T07:06:07.359" v="233" actId="478"/>
          <ac:spMkLst>
            <pc:docMk/>
            <pc:sldMk cId="337784747" sldId="364"/>
            <ac:spMk id="4" creationId="{37E32B7A-094A-4DA9-BCAF-BF4AC88CC8B1}"/>
          </ac:spMkLst>
        </pc:spChg>
        <pc:spChg chg="mod">
          <ac:chgData name="Rosmorduc Vinca" userId="ad80fc01-cf55-4376-a825-a887c8046f05" providerId="ADAL" clId="{388A80C6-FEEB-4A25-BCBB-2FC7E9FFD4EF}" dt="2020-06-05T07:16:25.011" v="577" actId="20577"/>
          <ac:spMkLst>
            <pc:docMk/>
            <pc:sldMk cId="337784747" sldId="364"/>
            <ac:spMk id="5" creationId="{34A7B809-6A73-4FDA-90AE-67A3EE6C1248}"/>
          </ac:spMkLst>
        </pc:spChg>
      </pc:sldChg>
      <pc:sldChg chg="delSp modSp mod">
        <pc:chgData name="Rosmorduc Vinca" userId="ad80fc01-cf55-4376-a825-a887c8046f05" providerId="ADAL" clId="{388A80C6-FEEB-4A25-BCBB-2FC7E9FFD4EF}" dt="2020-06-05T07:11:57.019" v="556" actId="478"/>
        <pc:sldMkLst>
          <pc:docMk/>
          <pc:sldMk cId="873749397" sldId="365"/>
        </pc:sldMkLst>
        <pc:spChg chg="del">
          <ac:chgData name="Rosmorduc Vinca" userId="ad80fc01-cf55-4376-a825-a887c8046f05" providerId="ADAL" clId="{388A80C6-FEEB-4A25-BCBB-2FC7E9FFD4EF}" dt="2020-06-05T07:11:57.019" v="556" actId="478"/>
          <ac:spMkLst>
            <pc:docMk/>
            <pc:sldMk cId="873749397" sldId="365"/>
            <ac:spMk id="4" creationId="{93AAB0D4-3B14-4EE5-B9D0-FD3B57E39651}"/>
          </ac:spMkLst>
        </pc:spChg>
        <pc:spChg chg="mod">
          <ac:chgData name="Rosmorduc Vinca" userId="ad80fc01-cf55-4376-a825-a887c8046f05" providerId="ADAL" clId="{388A80C6-FEEB-4A25-BCBB-2FC7E9FFD4EF}" dt="2020-06-05T07:11:20.811" v="555" actId="20577"/>
          <ac:spMkLst>
            <pc:docMk/>
            <pc:sldMk cId="873749397" sldId="365"/>
            <ac:spMk id="6" creationId="{1EF3A9AF-40D8-4492-9D19-99CB6CBC7FDD}"/>
          </ac:spMkLst>
        </pc:spChg>
      </pc:sldChg>
      <pc:sldChg chg="del">
        <pc:chgData name="Rosmorduc Vinca" userId="ad80fc01-cf55-4376-a825-a887c8046f05" providerId="ADAL" clId="{388A80C6-FEEB-4A25-BCBB-2FC7E9FFD4EF}" dt="2020-06-05T06:41:34.329" v="10" actId="47"/>
        <pc:sldMkLst>
          <pc:docMk/>
          <pc:sldMk cId="4248038163" sldId="366"/>
        </pc:sldMkLst>
      </pc:sldChg>
      <pc:sldChg chg="addSp delSp modSp new mod modClrScheme chgLayout">
        <pc:chgData name="Rosmorduc Vinca" userId="ad80fc01-cf55-4376-a825-a887c8046f05" providerId="ADAL" clId="{388A80C6-FEEB-4A25-BCBB-2FC7E9FFD4EF}" dt="2020-06-05T07:07:01.792" v="241" actId="478"/>
        <pc:sldMkLst>
          <pc:docMk/>
          <pc:sldMk cId="1381019989" sldId="367"/>
        </pc:sldMkLst>
        <pc:spChg chg="del">
          <ac:chgData name="Rosmorduc Vinca" userId="ad80fc01-cf55-4376-a825-a887c8046f05" providerId="ADAL" clId="{388A80C6-FEEB-4A25-BCBB-2FC7E9FFD4EF}" dt="2020-06-05T06:40:10.989" v="1" actId="700"/>
          <ac:spMkLst>
            <pc:docMk/>
            <pc:sldMk cId="1381019989" sldId="367"/>
            <ac:spMk id="2" creationId="{AF912D10-3694-4775-9848-799DFE49A0B1}"/>
          </ac:spMkLst>
        </pc:spChg>
        <pc:spChg chg="del">
          <ac:chgData name="Rosmorduc Vinca" userId="ad80fc01-cf55-4376-a825-a887c8046f05" providerId="ADAL" clId="{388A80C6-FEEB-4A25-BCBB-2FC7E9FFD4EF}" dt="2020-06-05T06:40:10.989" v="1" actId="700"/>
          <ac:spMkLst>
            <pc:docMk/>
            <pc:sldMk cId="1381019989" sldId="367"/>
            <ac:spMk id="3" creationId="{1BD88E99-B024-4F14-9477-B30CE2D6B662}"/>
          </ac:spMkLst>
        </pc:spChg>
        <pc:spChg chg="del mod ord">
          <ac:chgData name="Rosmorduc Vinca" userId="ad80fc01-cf55-4376-a825-a887c8046f05" providerId="ADAL" clId="{388A80C6-FEEB-4A25-BCBB-2FC7E9FFD4EF}" dt="2020-06-05T07:07:01.792" v="241" actId="478"/>
          <ac:spMkLst>
            <pc:docMk/>
            <pc:sldMk cId="1381019989" sldId="367"/>
            <ac:spMk id="4" creationId="{4824540F-9F4F-403F-BC10-22E1D6113D8D}"/>
          </ac:spMkLst>
        </pc:spChg>
        <pc:picChg chg="add mod">
          <ac:chgData name="Rosmorduc Vinca" userId="ad80fc01-cf55-4376-a825-a887c8046f05" providerId="ADAL" clId="{388A80C6-FEEB-4A25-BCBB-2FC7E9FFD4EF}" dt="2020-06-05T06:40:22.229" v="2"/>
          <ac:picMkLst>
            <pc:docMk/>
            <pc:sldMk cId="1381019989" sldId="367"/>
            <ac:picMk id="6" creationId="{C7858074-0EEA-431D-9B83-0E39FEB60004}"/>
          </ac:picMkLst>
        </pc:picChg>
      </pc:sldChg>
      <pc:sldChg chg="addSp delSp modSp add mod">
        <pc:chgData name="Rosmorduc Vinca" userId="ad80fc01-cf55-4376-a825-a887c8046f05" providerId="ADAL" clId="{388A80C6-FEEB-4A25-BCBB-2FC7E9FFD4EF}" dt="2020-06-05T07:06:55.224" v="240" actId="478"/>
        <pc:sldMkLst>
          <pc:docMk/>
          <pc:sldMk cId="3721015739" sldId="368"/>
        </pc:sldMkLst>
        <pc:spChg chg="del">
          <ac:chgData name="Rosmorduc Vinca" userId="ad80fc01-cf55-4376-a825-a887c8046f05" providerId="ADAL" clId="{388A80C6-FEEB-4A25-BCBB-2FC7E9FFD4EF}" dt="2020-06-05T07:06:55.224" v="240" actId="478"/>
          <ac:spMkLst>
            <pc:docMk/>
            <pc:sldMk cId="3721015739" sldId="368"/>
            <ac:spMk id="4" creationId="{47E9E960-A412-4DFC-B4D9-D744A20F22B9}"/>
          </ac:spMkLst>
        </pc:spChg>
        <pc:picChg chg="add mod">
          <ac:chgData name="Rosmorduc Vinca" userId="ad80fc01-cf55-4376-a825-a887c8046f05" providerId="ADAL" clId="{388A80C6-FEEB-4A25-BCBB-2FC7E9FFD4EF}" dt="2020-06-05T06:42:15.883" v="13"/>
          <ac:picMkLst>
            <pc:docMk/>
            <pc:sldMk cId="3721015739" sldId="368"/>
            <ac:picMk id="3" creationId="{3649D612-754E-43ED-83A5-E75A28BE5721}"/>
          </ac:picMkLst>
        </pc:picChg>
      </pc:sldChg>
      <pc:sldChg chg="addSp delSp modSp add mod">
        <pc:chgData name="Rosmorduc Vinca" userId="ad80fc01-cf55-4376-a825-a887c8046f05" providerId="ADAL" clId="{388A80C6-FEEB-4A25-BCBB-2FC7E9FFD4EF}" dt="2020-06-05T07:06:49.680" v="239" actId="478"/>
        <pc:sldMkLst>
          <pc:docMk/>
          <pc:sldMk cId="1854420549" sldId="369"/>
        </pc:sldMkLst>
        <pc:spChg chg="del">
          <ac:chgData name="Rosmorduc Vinca" userId="ad80fc01-cf55-4376-a825-a887c8046f05" providerId="ADAL" clId="{388A80C6-FEEB-4A25-BCBB-2FC7E9FFD4EF}" dt="2020-06-05T07:06:49.680" v="239" actId="478"/>
          <ac:spMkLst>
            <pc:docMk/>
            <pc:sldMk cId="1854420549" sldId="369"/>
            <ac:spMk id="4" creationId="{47E9E960-A412-4DFC-B4D9-D744A20F22B9}"/>
          </ac:spMkLst>
        </pc:spChg>
        <pc:picChg chg="add mod">
          <ac:chgData name="Rosmorduc Vinca" userId="ad80fc01-cf55-4376-a825-a887c8046f05" providerId="ADAL" clId="{388A80C6-FEEB-4A25-BCBB-2FC7E9FFD4EF}" dt="2020-06-05T06:42:26.602" v="14"/>
          <ac:picMkLst>
            <pc:docMk/>
            <pc:sldMk cId="1854420549" sldId="369"/>
            <ac:picMk id="3" creationId="{6F3DFD4B-A4E0-4885-A5CA-E538E6B79DCD}"/>
          </ac:picMkLst>
        </pc:picChg>
      </pc:sldChg>
      <pc:sldChg chg="addSp delSp modSp add mod">
        <pc:chgData name="Rosmorduc Vinca" userId="ad80fc01-cf55-4376-a825-a887c8046f05" providerId="ADAL" clId="{388A80C6-FEEB-4A25-BCBB-2FC7E9FFD4EF}" dt="2020-06-05T07:06:43.040" v="238" actId="478"/>
        <pc:sldMkLst>
          <pc:docMk/>
          <pc:sldMk cId="3010746563" sldId="370"/>
        </pc:sldMkLst>
        <pc:spChg chg="del">
          <ac:chgData name="Rosmorduc Vinca" userId="ad80fc01-cf55-4376-a825-a887c8046f05" providerId="ADAL" clId="{388A80C6-FEEB-4A25-BCBB-2FC7E9FFD4EF}" dt="2020-06-05T07:06:43.040" v="238" actId="478"/>
          <ac:spMkLst>
            <pc:docMk/>
            <pc:sldMk cId="3010746563" sldId="370"/>
            <ac:spMk id="4" creationId="{47E9E960-A412-4DFC-B4D9-D744A20F22B9}"/>
          </ac:spMkLst>
        </pc:spChg>
        <pc:picChg chg="add mod">
          <ac:chgData name="Rosmorduc Vinca" userId="ad80fc01-cf55-4376-a825-a887c8046f05" providerId="ADAL" clId="{388A80C6-FEEB-4A25-BCBB-2FC7E9FFD4EF}" dt="2020-06-05T06:42:46.962" v="15"/>
          <ac:picMkLst>
            <pc:docMk/>
            <pc:sldMk cId="3010746563" sldId="370"/>
            <ac:picMk id="3" creationId="{0263C299-5F81-4306-9E7C-F0DB20214F37}"/>
          </ac:picMkLst>
        </pc:picChg>
      </pc:sldChg>
      <pc:sldChg chg="addSp delSp modSp add mod">
        <pc:chgData name="Rosmorduc Vinca" userId="ad80fc01-cf55-4376-a825-a887c8046f05" providerId="ADAL" clId="{388A80C6-FEEB-4A25-BCBB-2FC7E9FFD4EF}" dt="2020-06-05T07:06:31.447" v="237" actId="478"/>
        <pc:sldMkLst>
          <pc:docMk/>
          <pc:sldMk cId="2706899108" sldId="371"/>
        </pc:sldMkLst>
        <pc:spChg chg="del mod">
          <ac:chgData name="Rosmorduc Vinca" userId="ad80fc01-cf55-4376-a825-a887c8046f05" providerId="ADAL" clId="{388A80C6-FEEB-4A25-BCBB-2FC7E9FFD4EF}" dt="2020-06-05T07:06:31.447" v="237" actId="478"/>
          <ac:spMkLst>
            <pc:docMk/>
            <pc:sldMk cId="2706899108" sldId="371"/>
            <ac:spMk id="4" creationId="{47E9E960-A412-4DFC-B4D9-D744A20F22B9}"/>
          </ac:spMkLst>
        </pc:spChg>
        <pc:picChg chg="add mod">
          <ac:chgData name="Rosmorduc Vinca" userId="ad80fc01-cf55-4376-a825-a887c8046f05" providerId="ADAL" clId="{388A80C6-FEEB-4A25-BCBB-2FC7E9FFD4EF}" dt="2020-06-05T06:43:05.697" v="16"/>
          <ac:picMkLst>
            <pc:docMk/>
            <pc:sldMk cId="2706899108" sldId="371"/>
            <ac:picMk id="3" creationId="{472A2E05-2A1C-46E6-A15B-BF8786898D3C}"/>
          </ac:picMkLst>
        </pc:picChg>
      </pc:sldChg>
      <pc:sldChg chg="addSp delSp modSp add mod">
        <pc:chgData name="Rosmorduc Vinca" userId="ad80fc01-cf55-4376-a825-a887c8046f05" providerId="ADAL" clId="{388A80C6-FEEB-4A25-BCBB-2FC7E9FFD4EF}" dt="2020-06-05T07:06:22.056" v="235" actId="478"/>
        <pc:sldMkLst>
          <pc:docMk/>
          <pc:sldMk cId="2391617115" sldId="372"/>
        </pc:sldMkLst>
        <pc:spChg chg="del">
          <ac:chgData name="Rosmorduc Vinca" userId="ad80fc01-cf55-4376-a825-a887c8046f05" providerId="ADAL" clId="{388A80C6-FEEB-4A25-BCBB-2FC7E9FFD4EF}" dt="2020-06-05T07:06:22.056" v="235" actId="478"/>
          <ac:spMkLst>
            <pc:docMk/>
            <pc:sldMk cId="2391617115" sldId="372"/>
            <ac:spMk id="4" creationId="{47E9E960-A412-4DFC-B4D9-D744A20F22B9}"/>
          </ac:spMkLst>
        </pc:spChg>
        <pc:picChg chg="add mod">
          <ac:chgData name="Rosmorduc Vinca" userId="ad80fc01-cf55-4376-a825-a887c8046f05" providerId="ADAL" clId="{388A80C6-FEEB-4A25-BCBB-2FC7E9FFD4EF}" dt="2020-06-05T06:43:18.052" v="17"/>
          <ac:picMkLst>
            <pc:docMk/>
            <pc:sldMk cId="2391617115" sldId="372"/>
            <ac:picMk id="3" creationId="{F96BD34F-E4C2-4E78-AF06-CB1601DF2393}"/>
          </ac:picMkLst>
        </pc:picChg>
      </pc:sldChg>
      <pc:sldChg chg="addSp delSp modSp add mod">
        <pc:chgData name="Rosmorduc Vinca" userId="ad80fc01-cf55-4376-a825-a887c8046f05" providerId="ADAL" clId="{388A80C6-FEEB-4A25-BCBB-2FC7E9FFD4EF}" dt="2020-06-05T07:06:19.215" v="234" actId="478"/>
        <pc:sldMkLst>
          <pc:docMk/>
          <pc:sldMk cId="3710224858" sldId="373"/>
        </pc:sldMkLst>
        <pc:spChg chg="del">
          <ac:chgData name="Rosmorduc Vinca" userId="ad80fc01-cf55-4376-a825-a887c8046f05" providerId="ADAL" clId="{388A80C6-FEEB-4A25-BCBB-2FC7E9FFD4EF}" dt="2020-06-05T07:06:19.215" v="234" actId="478"/>
          <ac:spMkLst>
            <pc:docMk/>
            <pc:sldMk cId="3710224858" sldId="373"/>
            <ac:spMk id="4" creationId="{47E9E960-A412-4DFC-B4D9-D744A20F22B9}"/>
          </ac:spMkLst>
        </pc:spChg>
        <pc:picChg chg="add mod">
          <ac:chgData name="Rosmorduc Vinca" userId="ad80fc01-cf55-4376-a825-a887c8046f05" providerId="ADAL" clId="{388A80C6-FEEB-4A25-BCBB-2FC7E9FFD4EF}" dt="2020-06-05T06:43:35.203" v="18"/>
          <ac:picMkLst>
            <pc:docMk/>
            <pc:sldMk cId="3710224858" sldId="373"/>
            <ac:picMk id="3" creationId="{0A66F8C0-FD33-4E6A-9E4F-EA4F4D652582}"/>
          </ac:picMkLst>
        </pc:picChg>
      </pc:sldChg>
      <pc:sldChg chg="addSp delSp modSp add mod">
        <pc:chgData name="Rosmorduc Vinca" userId="ad80fc01-cf55-4376-a825-a887c8046f05" providerId="ADAL" clId="{388A80C6-FEEB-4A25-BCBB-2FC7E9FFD4EF}" dt="2020-06-05T07:12:13.019" v="557" actId="478"/>
        <pc:sldMkLst>
          <pc:docMk/>
          <pc:sldMk cId="3315867347" sldId="374"/>
        </pc:sldMkLst>
        <pc:spChg chg="del">
          <ac:chgData name="Rosmorduc Vinca" userId="ad80fc01-cf55-4376-a825-a887c8046f05" providerId="ADAL" clId="{388A80C6-FEEB-4A25-BCBB-2FC7E9FFD4EF}" dt="2020-06-05T07:12:13.019" v="557" actId="478"/>
          <ac:spMkLst>
            <pc:docMk/>
            <pc:sldMk cId="3315867347" sldId="374"/>
            <ac:spMk id="4" creationId="{47E9E960-A412-4DFC-B4D9-D744A20F22B9}"/>
          </ac:spMkLst>
        </pc:spChg>
        <pc:picChg chg="add mod">
          <ac:chgData name="Rosmorduc Vinca" userId="ad80fc01-cf55-4376-a825-a887c8046f05" providerId="ADAL" clId="{388A80C6-FEEB-4A25-BCBB-2FC7E9FFD4EF}" dt="2020-06-05T06:44:13.419" v="19"/>
          <ac:picMkLst>
            <pc:docMk/>
            <pc:sldMk cId="3315867347" sldId="374"/>
            <ac:picMk id="3" creationId="{79F8DAF8-00AA-4FD8-8406-EC64B54A8EFF}"/>
          </ac:picMkLst>
        </pc:picChg>
      </pc:sldChg>
      <pc:sldChg chg="addSp delSp modSp add mod">
        <pc:chgData name="Rosmorduc Vinca" userId="ad80fc01-cf55-4376-a825-a887c8046f05" providerId="ADAL" clId="{388A80C6-FEEB-4A25-BCBB-2FC7E9FFD4EF}" dt="2020-06-05T07:05:59.529" v="231" actId="478"/>
        <pc:sldMkLst>
          <pc:docMk/>
          <pc:sldMk cId="2824570687" sldId="375"/>
        </pc:sldMkLst>
        <pc:spChg chg="del">
          <ac:chgData name="Rosmorduc Vinca" userId="ad80fc01-cf55-4376-a825-a887c8046f05" providerId="ADAL" clId="{388A80C6-FEEB-4A25-BCBB-2FC7E9FFD4EF}" dt="2020-06-05T07:05:59.529" v="231" actId="478"/>
          <ac:spMkLst>
            <pc:docMk/>
            <pc:sldMk cId="2824570687" sldId="375"/>
            <ac:spMk id="4" creationId="{47E9E960-A412-4DFC-B4D9-D744A20F22B9}"/>
          </ac:spMkLst>
        </pc:spChg>
        <pc:picChg chg="add mod">
          <ac:chgData name="Rosmorduc Vinca" userId="ad80fc01-cf55-4376-a825-a887c8046f05" providerId="ADAL" clId="{388A80C6-FEEB-4A25-BCBB-2FC7E9FFD4EF}" dt="2020-06-05T06:44:30.899" v="20"/>
          <ac:picMkLst>
            <pc:docMk/>
            <pc:sldMk cId="2824570687" sldId="375"/>
            <ac:picMk id="3" creationId="{9B559B33-3F4A-4DCA-9595-8245C6289A63}"/>
          </ac:picMkLst>
        </pc:picChg>
      </pc:sldChg>
      <pc:sldChg chg="addSp delSp modSp add mod">
        <pc:chgData name="Rosmorduc Vinca" userId="ad80fc01-cf55-4376-a825-a887c8046f05" providerId="ADAL" clId="{388A80C6-FEEB-4A25-BCBB-2FC7E9FFD4EF}" dt="2020-06-05T07:05:55.399" v="230" actId="478"/>
        <pc:sldMkLst>
          <pc:docMk/>
          <pc:sldMk cId="197835262" sldId="376"/>
        </pc:sldMkLst>
        <pc:spChg chg="del">
          <ac:chgData name="Rosmorduc Vinca" userId="ad80fc01-cf55-4376-a825-a887c8046f05" providerId="ADAL" clId="{388A80C6-FEEB-4A25-BCBB-2FC7E9FFD4EF}" dt="2020-06-05T07:05:55.399" v="230" actId="478"/>
          <ac:spMkLst>
            <pc:docMk/>
            <pc:sldMk cId="197835262" sldId="376"/>
            <ac:spMk id="4" creationId="{47E9E960-A412-4DFC-B4D9-D744A20F22B9}"/>
          </ac:spMkLst>
        </pc:spChg>
        <pc:picChg chg="add mod">
          <ac:chgData name="Rosmorduc Vinca" userId="ad80fc01-cf55-4376-a825-a887c8046f05" providerId="ADAL" clId="{388A80C6-FEEB-4A25-BCBB-2FC7E9FFD4EF}" dt="2020-06-05T06:44:43.227" v="21"/>
          <ac:picMkLst>
            <pc:docMk/>
            <pc:sldMk cId="197835262" sldId="376"/>
            <ac:picMk id="3" creationId="{131E3DCE-CC13-49B9-B349-21F0F54848F8}"/>
          </ac:picMkLst>
        </pc:picChg>
      </pc:sldChg>
    </pc:docChg>
  </pc:docChgLst>
  <pc:docChgLst>
    <pc:chgData name="Rosmorduc Vinca" userId="ad80fc01-cf55-4376-a825-a887c8046f05" providerId="ADAL" clId="{C2DA7D7A-340B-4CE8-B7D0-7EE14EDDB72C}"/>
    <pc:docChg chg="custSel addSld modSld">
      <pc:chgData name="Rosmorduc Vinca" userId="ad80fc01-cf55-4376-a825-a887c8046f05" providerId="ADAL" clId="{C2DA7D7A-340B-4CE8-B7D0-7EE14EDDB72C}" dt="2019-08-20T14:01:09.374" v="33" actId="5793"/>
      <pc:docMkLst>
        <pc:docMk/>
      </pc:docMkLst>
      <pc:sldChg chg="modSp">
        <pc:chgData name="Rosmorduc Vinca" userId="ad80fc01-cf55-4376-a825-a887c8046f05" providerId="ADAL" clId="{C2DA7D7A-340B-4CE8-B7D0-7EE14EDDB72C}" dt="2019-08-20T14:00:33.077" v="1" actId="1076"/>
        <pc:sldMkLst>
          <pc:docMk/>
          <pc:sldMk cId="514533209" sldId="359"/>
        </pc:sldMkLst>
        <pc:spChg chg="mod">
          <ac:chgData name="Rosmorduc Vinca" userId="ad80fc01-cf55-4376-a825-a887c8046f05" providerId="ADAL" clId="{C2DA7D7A-340B-4CE8-B7D0-7EE14EDDB72C}" dt="2019-08-20T14:00:33.077" v="1" actId="1076"/>
          <ac:spMkLst>
            <pc:docMk/>
            <pc:sldMk cId="514533209" sldId="359"/>
            <ac:spMk id="15" creationId="{1F2FBDF3-07AD-4AEF-83B4-37CA64E14449}"/>
          </ac:spMkLst>
        </pc:spChg>
      </pc:sldChg>
      <pc:sldChg chg="addSp delSp modSp add">
        <pc:chgData name="Rosmorduc Vinca" userId="ad80fc01-cf55-4376-a825-a887c8046f05" providerId="ADAL" clId="{C2DA7D7A-340B-4CE8-B7D0-7EE14EDDB72C}" dt="2019-08-20T14:00:51.126" v="3"/>
        <pc:sldMkLst>
          <pc:docMk/>
          <pc:sldMk cId="337784747" sldId="364"/>
        </pc:sldMkLst>
        <pc:spChg chg="del">
          <ac:chgData name="Rosmorduc Vinca" userId="ad80fc01-cf55-4376-a825-a887c8046f05" providerId="ADAL" clId="{C2DA7D7A-340B-4CE8-B7D0-7EE14EDDB72C}" dt="2019-08-20T14:00:51.126" v="3"/>
          <ac:spMkLst>
            <pc:docMk/>
            <pc:sldMk cId="337784747" sldId="364"/>
            <ac:spMk id="2" creationId="{8F784276-70D4-4C9B-9B3F-B5B059416B4D}"/>
          </ac:spMkLst>
        </pc:spChg>
        <pc:spChg chg="del">
          <ac:chgData name="Rosmorduc Vinca" userId="ad80fc01-cf55-4376-a825-a887c8046f05" providerId="ADAL" clId="{C2DA7D7A-340B-4CE8-B7D0-7EE14EDDB72C}" dt="2019-08-20T14:00:51.126" v="3"/>
          <ac:spMkLst>
            <pc:docMk/>
            <pc:sldMk cId="337784747" sldId="364"/>
            <ac:spMk id="3" creationId="{BCF50993-B339-43C1-B44F-F07FA78C1116}"/>
          </ac:spMkLst>
        </pc:spChg>
        <pc:spChg chg="add mod">
          <ac:chgData name="Rosmorduc Vinca" userId="ad80fc01-cf55-4376-a825-a887c8046f05" providerId="ADAL" clId="{C2DA7D7A-340B-4CE8-B7D0-7EE14EDDB72C}" dt="2019-08-20T14:00:51.126" v="3"/>
          <ac:spMkLst>
            <pc:docMk/>
            <pc:sldMk cId="337784747" sldId="364"/>
            <ac:spMk id="5" creationId="{34A7B809-6A73-4FDA-90AE-67A3EE6C1248}"/>
          </ac:spMkLst>
        </pc:spChg>
        <pc:spChg chg="add mod">
          <ac:chgData name="Rosmorduc Vinca" userId="ad80fc01-cf55-4376-a825-a887c8046f05" providerId="ADAL" clId="{C2DA7D7A-340B-4CE8-B7D0-7EE14EDDB72C}" dt="2019-08-20T14:00:51.126" v="3"/>
          <ac:spMkLst>
            <pc:docMk/>
            <pc:sldMk cId="337784747" sldId="364"/>
            <ac:spMk id="6" creationId="{77AAA239-787D-44AF-BDF2-AFA78E6FD127}"/>
          </ac:spMkLst>
        </pc:spChg>
      </pc:sldChg>
      <pc:sldChg chg="modSp add">
        <pc:chgData name="Rosmorduc Vinca" userId="ad80fc01-cf55-4376-a825-a887c8046f05" providerId="ADAL" clId="{C2DA7D7A-340B-4CE8-B7D0-7EE14EDDB72C}" dt="2019-08-20T14:01:09.374" v="33" actId="5793"/>
        <pc:sldMkLst>
          <pc:docMk/>
          <pc:sldMk cId="1971658863" sldId="365"/>
        </pc:sldMkLst>
        <pc:spChg chg="mod">
          <ac:chgData name="Rosmorduc Vinca" userId="ad80fc01-cf55-4376-a825-a887c8046f05" providerId="ADAL" clId="{C2DA7D7A-340B-4CE8-B7D0-7EE14EDDB72C}" dt="2019-08-20T14:01:09.374" v="33" actId="5793"/>
          <ac:spMkLst>
            <pc:docMk/>
            <pc:sldMk cId="1971658863" sldId="365"/>
            <ac:spMk id="3" creationId="{AF23B527-9A78-414A-9C05-892DB3A1F6AE}"/>
          </ac:spMkLst>
        </pc:spChg>
      </pc:sldChg>
    </pc:docChg>
  </pc:docChgLst>
  <pc:docChgLst>
    <pc:chgData name="Rosmorduc Vinca" userId="ad80fc01-cf55-4376-a825-a887c8046f05" providerId="ADAL" clId="{E4785C7E-A3BE-4CF8-A172-91A279877291}"/>
    <pc:docChg chg="custSel modSld">
      <pc:chgData name="Rosmorduc Vinca" userId="ad80fc01-cf55-4376-a825-a887c8046f05" providerId="ADAL" clId="{E4785C7E-A3BE-4CF8-A172-91A279877291}" dt="2020-10-06T13:34:15.290" v="58" actId="790"/>
      <pc:docMkLst>
        <pc:docMk/>
      </pc:docMkLst>
      <pc:sldChg chg="modSp mod">
        <pc:chgData name="Rosmorduc Vinca" userId="ad80fc01-cf55-4376-a825-a887c8046f05" providerId="ADAL" clId="{E4785C7E-A3BE-4CF8-A172-91A279877291}" dt="2020-10-06T13:34:15.290" v="58" actId="790"/>
        <pc:sldMkLst>
          <pc:docMk/>
          <pc:sldMk cId="698881592" sldId="356"/>
        </pc:sldMkLst>
        <pc:spChg chg="mod">
          <ac:chgData name="Rosmorduc Vinca" userId="ad80fc01-cf55-4376-a825-a887c8046f05" providerId="ADAL" clId="{E4785C7E-A3BE-4CF8-A172-91A279877291}" dt="2020-10-06T13:34:15.290" v="58" actId="790"/>
          <ac:spMkLst>
            <pc:docMk/>
            <pc:sldMk cId="698881592" sldId="356"/>
            <ac:spMk id="9219" creationId="{00000000-0000-0000-0000-000000000000}"/>
          </ac:spMkLst>
        </pc:spChg>
      </pc:sldChg>
      <pc:sldChg chg="modSp mod">
        <pc:chgData name="Rosmorduc Vinca" userId="ad80fc01-cf55-4376-a825-a887c8046f05" providerId="ADAL" clId="{E4785C7E-A3BE-4CF8-A172-91A279877291}" dt="2020-10-06T13:32:40.048" v="53" actId="20577"/>
        <pc:sldMkLst>
          <pc:docMk/>
          <pc:sldMk cId="514533209" sldId="359"/>
        </pc:sldMkLst>
        <pc:spChg chg="mod">
          <ac:chgData name="Rosmorduc Vinca" userId="ad80fc01-cf55-4376-a825-a887c8046f05" providerId="ADAL" clId="{E4785C7E-A3BE-4CF8-A172-91A279877291}" dt="2020-10-06T13:32:40.048" v="53" actId="20577"/>
          <ac:spMkLst>
            <pc:docMk/>
            <pc:sldMk cId="514533209" sldId="359"/>
            <ac:spMk id="14" creationId="{5E40587B-0867-4110-B5F4-63035AA00141}"/>
          </ac:spMkLst>
        </pc:spChg>
        <pc:spChg chg="mod">
          <ac:chgData name="Rosmorduc Vinca" userId="ad80fc01-cf55-4376-a825-a887c8046f05" providerId="ADAL" clId="{E4785C7E-A3BE-4CF8-A172-91A279877291}" dt="2020-10-06T13:32:34.581" v="50" actId="790"/>
          <ac:spMkLst>
            <pc:docMk/>
            <pc:sldMk cId="514533209" sldId="359"/>
            <ac:spMk id="15" creationId="{1F2FBDF3-07AD-4AEF-83B4-37CA64E14449}"/>
          </ac:spMkLst>
        </pc:spChg>
      </pc:sldChg>
      <pc:sldChg chg="modSp mod">
        <pc:chgData name="Rosmorduc Vinca" userId="ad80fc01-cf55-4376-a825-a887c8046f05" providerId="ADAL" clId="{E4785C7E-A3BE-4CF8-A172-91A279877291}" dt="2020-10-06T13:33:54.482" v="57" actId="108"/>
        <pc:sldMkLst>
          <pc:docMk/>
          <pc:sldMk cId="3413234003" sldId="363"/>
        </pc:sldMkLst>
        <pc:spChg chg="mod">
          <ac:chgData name="Rosmorduc Vinca" userId="ad80fc01-cf55-4376-a825-a887c8046f05" providerId="ADAL" clId="{E4785C7E-A3BE-4CF8-A172-91A279877291}" dt="2020-10-06T13:33:54.482" v="57" actId="108"/>
          <ac:spMkLst>
            <pc:docMk/>
            <pc:sldMk cId="3413234003" sldId="363"/>
            <ac:spMk id="8" creationId="{B65DDC91-2A70-4376-BFDC-6D4BFBB435E5}"/>
          </ac:spMkLst>
        </pc:spChg>
      </pc:sldChg>
      <pc:sldChg chg="modSp mod">
        <pc:chgData name="Rosmorduc Vinca" userId="ad80fc01-cf55-4376-a825-a887c8046f05" providerId="ADAL" clId="{E4785C7E-A3BE-4CF8-A172-91A279877291}" dt="2020-10-06T13:29:03.855" v="48" actId="20577"/>
        <pc:sldMkLst>
          <pc:docMk/>
          <pc:sldMk cId="873749397" sldId="365"/>
        </pc:sldMkLst>
        <pc:spChg chg="mod">
          <ac:chgData name="Rosmorduc Vinca" userId="ad80fc01-cf55-4376-a825-a887c8046f05" providerId="ADAL" clId="{E4785C7E-A3BE-4CF8-A172-91A279877291}" dt="2020-10-06T13:29:03.855" v="48" actId="20577"/>
          <ac:spMkLst>
            <pc:docMk/>
            <pc:sldMk cId="873749397" sldId="365"/>
            <ac:spMk id="6" creationId="{1EF3A9AF-40D8-4492-9D19-99CB6CBC7FDD}"/>
          </ac:spMkLst>
        </pc:spChg>
      </pc:sldChg>
    </pc:docChg>
  </pc:docChgLst>
  <pc:docChgLst>
    <pc:chgData name="Rosmorduc Vinca" userId="ad80fc01-cf55-4376-a825-a887c8046f05" providerId="ADAL" clId="{D884F63D-59D8-4EF9-A253-5AEB54CD8C8F}"/>
    <pc:docChg chg="custSel addSld delSld modSld">
      <pc:chgData name="Rosmorduc Vinca" userId="ad80fc01-cf55-4376-a825-a887c8046f05" providerId="ADAL" clId="{D884F63D-59D8-4EF9-A253-5AEB54CD8C8F}" dt="2019-08-06T15:16:28.743" v="924"/>
      <pc:docMkLst>
        <pc:docMk/>
      </pc:docMkLst>
      <pc:sldChg chg="addSp delSp modSp modNotesTx">
        <pc:chgData name="Rosmorduc Vinca" userId="ad80fc01-cf55-4376-a825-a887c8046f05" providerId="ADAL" clId="{D884F63D-59D8-4EF9-A253-5AEB54CD8C8F}" dt="2019-08-06T14:07:25.156" v="116" actId="20577"/>
        <pc:sldMkLst>
          <pc:docMk/>
          <pc:sldMk cId="0" sldId="352"/>
        </pc:sldMkLst>
        <pc:spChg chg="mod">
          <ac:chgData name="Rosmorduc Vinca" userId="ad80fc01-cf55-4376-a825-a887c8046f05" providerId="ADAL" clId="{D884F63D-59D8-4EF9-A253-5AEB54CD8C8F}" dt="2019-08-06T14:07:05.751" v="102" actId="27636"/>
          <ac:spMkLst>
            <pc:docMk/>
            <pc:sldMk cId="0" sldId="352"/>
            <ac:spMk id="2" creationId="{77E9832D-E496-4C1A-BC91-B748386824AC}"/>
          </ac:spMkLst>
        </pc:spChg>
        <pc:spChg chg="add del">
          <ac:chgData name="Rosmorduc Vinca" userId="ad80fc01-cf55-4376-a825-a887c8046f05" providerId="ADAL" clId="{D884F63D-59D8-4EF9-A253-5AEB54CD8C8F}" dt="2019-08-06T13:58:47.277" v="58" actId="478"/>
          <ac:spMkLst>
            <pc:docMk/>
            <pc:sldMk cId="0" sldId="352"/>
            <ac:spMk id="7" creationId="{7DB04D8F-C87D-4DA5-9A14-2EF8195DE024}"/>
          </ac:spMkLst>
        </pc:spChg>
        <pc:spChg chg="add del">
          <ac:chgData name="Rosmorduc Vinca" userId="ad80fc01-cf55-4376-a825-a887c8046f05" providerId="ADAL" clId="{D884F63D-59D8-4EF9-A253-5AEB54CD8C8F}" dt="2019-08-06T13:58:52.152" v="60" actId="478"/>
          <ac:spMkLst>
            <pc:docMk/>
            <pc:sldMk cId="0" sldId="352"/>
            <ac:spMk id="8" creationId="{2278CB29-B4B5-434E-9A1D-CDADB620E923}"/>
          </ac:spMkLst>
        </pc:spChg>
        <pc:spChg chg="mod">
          <ac:chgData name="Rosmorduc Vinca" userId="ad80fc01-cf55-4376-a825-a887c8046f05" providerId="ADAL" clId="{D884F63D-59D8-4EF9-A253-5AEB54CD8C8F}" dt="2019-08-06T14:07:25.156" v="116" actId="20577"/>
          <ac:spMkLst>
            <pc:docMk/>
            <pc:sldMk cId="0" sldId="352"/>
            <ac:spMk id="9219" creationId="{00000000-0000-0000-0000-000000000000}"/>
          </ac:spMkLst>
        </pc:spChg>
        <pc:picChg chg="add mod">
          <ac:chgData name="Rosmorduc Vinca" userId="ad80fc01-cf55-4376-a825-a887c8046f05" providerId="ADAL" clId="{D884F63D-59D8-4EF9-A253-5AEB54CD8C8F}" dt="2019-08-06T14:02:07.300" v="79" actId="14100"/>
          <ac:picMkLst>
            <pc:docMk/>
            <pc:sldMk cId="0" sldId="352"/>
            <ac:picMk id="4" creationId="{7C27A3C5-11F7-4F58-91CC-9064FB56F7E5}"/>
          </ac:picMkLst>
        </pc:picChg>
        <pc:picChg chg="add mod">
          <ac:chgData name="Rosmorduc Vinca" userId="ad80fc01-cf55-4376-a825-a887c8046f05" providerId="ADAL" clId="{D884F63D-59D8-4EF9-A253-5AEB54CD8C8F}" dt="2019-08-06T13:59:18.682" v="74" actId="1076"/>
          <ac:picMkLst>
            <pc:docMk/>
            <pc:sldMk cId="0" sldId="352"/>
            <ac:picMk id="6" creationId="{54EFBB97-E8F0-4C55-B170-CC2DF609AE3F}"/>
          </ac:picMkLst>
        </pc:picChg>
        <pc:picChg chg="add mod">
          <ac:chgData name="Rosmorduc Vinca" userId="ad80fc01-cf55-4376-a825-a887c8046f05" providerId="ADAL" clId="{D884F63D-59D8-4EF9-A253-5AEB54CD8C8F}" dt="2019-08-06T13:59:07.167" v="66" actId="1076"/>
          <ac:picMkLst>
            <pc:docMk/>
            <pc:sldMk cId="0" sldId="352"/>
            <ac:picMk id="10" creationId="{D8A132D4-D8BD-428E-A5EE-78B975F816CF}"/>
          </ac:picMkLst>
        </pc:picChg>
        <pc:picChg chg="add mod">
          <ac:chgData name="Rosmorduc Vinca" userId="ad80fc01-cf55-4376-a825-a887c8046f05" providerId="ADAL" clId="{D884F63D-59D8-4EF9-A253-5AEB54CD8C8F}" dt="2019-08-06T13:59:16.963" v="73" actId="1076"/>
          <ac:picMkLst>
            <pc:docMk/>
            <pc:sldMk cId="0" sldId="352"/>
            <ac:picMk id="12" creationId="{C8A1471A-675D-4A5D-9852-528D2CA6F85A}"/>
          </ac:picMkLst>
        </pc:picChg>
        <pc:picChg chg="add del mod">
          <ac:chgData name="Rosmorduc Vinca" userId="ad80fc01-cf55-4376-a825-a887c8046f05" providerId="ADAL" clId="{D884F63D-59D8-4EF9-A253-5AEB54CD8C8F}" dt="2019-08-06T14:03:31.701" v="95" actId="478"/>
          <ac:picMkLst>
            <pc:docMk/>
            <pc:sldMk cId="0" sldId="352"/>
            <ac:picMk id="14" creationId="{48C11083-B4F8-4BFD-BBCA-053A11D1F613}"/>
          </ac:picMkLst>
        </pc:picChg>
      </pc:sldChg>
      <pc:sldChg chg="addSp delSp modSp">
        <pc:chgData name="Rosmorduc Vinca" userId="ad80fc01-cf55-4376-a825-a887c8046f05" providerId="ADAL" clId="{D884F63D-59D8-4EF9-A253-5AEB54CD8C8F}" dt="2019-08-06T15:01:00.451" v="541" actId="114"/>
        <pc:sldMkLst>
          <pc:docMk/>
          <pc:sldMk cId="698881592" sldId="356"/>
        </pc:sldMkLst>
        <pc:spChg chg="del">
          <ac:chgData name="Rosmorduc Vinca" userId="ad80fc01-cf55-4376-a825-a887c8046f05" providerId="ADAL" clId="{D884F63D-59D8-4EF9-A253-5AEB54CD8C8F}" dt="2019-08-06T15:00:26.344" v="534" actId="478"/>
          <ac:spMkLst>
            <pc:docMk/>
            <pc:sldMk cId="698881592" sldId="356"/>
            <ac:spMk id="2" creationId="{77E9832D-E496-4C1A-BC91-B748386824AC}"/>
          </ac:spMkLst>
        </pc:spChg>
        <pc:spChg chg="mod">
          <ac:chgData name="Rosmorduc Vinca" userId="ad80fc01-cf55-4376-a825-a887c8046f05" providerId="ADAL" clId="{D884F63D-59D8-4EF9-A253-5AEB54CD8C8F}" dt="2019-08-06T15:01:00.451" v="541" actId="114"/>
          <ac:spMkLst>
            <pc:docMk/>
            <pc:sldMk cId="698881592" sldId="356"/>
            <ac:spMk id="3" creationId="{3DB663E4-ED42-40AF-AF35-A07E86588A49}"/>
          </ac:spMkLst>
        </pc:spChg>
        <pc:spChg chg="add mod">
          <ac:chgData name="Rosmorduc Vinca" userId="ad80fc01-cf55-4376-a825-a887c8046f05" providerId="ADAL" clId="{D884F63D-59D8-4EF9-A253-5AEB54CD8C8F}" dt="2019-08-06T15:00:53.561" v="540" actId="1076"/>
          <ac:spMkLst>
            <pc:docMk/>
            <pc:sldMk cId="698881592" sldId="356"/>
            <ac:spMk id="6" creationId="{2B1FF52C-9F98-4DFF-BFE7-46AC0AC2DC2A}"/>
          </ac:spMkLst>
        </pc:spChg>
        <pc:spChg chg="add del mod">
          <ac:chgData name="Rosmorduc Vinca" userId="ad80fc01-cf55-4376-a825-a887c8046f05" providerId="ADAL" clId="{D884F63D-59D8-4EF9-A253-5AEB54CD8C8F}" dt="2019-08-06T15:00:32.906" v="536" actId="478"/>
          <ac:spMkLst>
            <pc:docMk/>
            <pc:sldMk cId="698881592" sldId="356"/>
            <ac:spMk id="8" creationId="{2C0B9D48-8E4F-43EE-BB97-6955BA110312}"/>
          </ac:spMkLst>
        </pc:spChg>
        <pc:spChg chg="add mod">
          <ac:chgData name="Rosmorduc Vinca" userId="ad80fc01-cf55-4376-a825-a887c8046f05" providerId="ADAL" clId="{D884F63D-59D8-4EF9-A253-5AEB54CD8C8F}" dt="2019-08-06T15:00:46.562" v="538" actId="20577"/>
          <ac:spMkLst>
            <pc:docMk/>
            <pc:sldMk cId="698881592" sldId="356"/>
            <ac:spMk id="9" creationId="{A42C556F-557C-4A74-A550-74387CAE3C4B}"/>
          </ac:spMkLst>
        </pc:spChg>
        <pc:picChg chg="add mod">
          <ac:chgData name="Rosmorduc Vinca" userId="ad80fc01-cf55-4376-a825-a887c8046f05" providerId="ADAL" clId="{D884F63D-59D8-4EF9-A253-5AEB54CD8C8F}" dt="2019-08-06T14:59:01.933" v="523" actId="1076"/>
          <ac:picMkLst>
            <pc:docMk/>
            <pc:sldMk cId="698881592" sldId="356"/>
            <ac:picMk id="5" creationId="{92564F56-F5B3-4F89-9361-DAE9F12E4907}"/>
          </ac:picMkLst>
        </pc:picChg>
        <pc:picChg chg="mod">
          <ac:chgData name="Rosmorduc Vinca" userId="ad80fc01-cf55-4376-a825-a887c8046f05" providerId="ADAL" clId="{D884F63D-59D8-4EF9-A253-5AEB54CD8C8F}" dt="2019-08-06T14:59:07.698" v="526" actId="1076"/>
          <ac:picMkLst>
            <pc:docMk/>
            <pc:sldMk cId="698881592" sldId="356"/>
            <ac:picMk id="3074" creationId="{AA978353-35DA-4657-A36F-E1B7CFD9FD1F}"/>
          </ac:picMkLst>
        </pc:picChg>
      </pc:sldChg>
      <pc:sldChg chg="addSp modSp">
        <pc:chgData name="Rosmorduc Vinca" userId="ad80fc01-cf55-4376-a825-a887c8046f05" providerId="ADAL" clId="{D884F63D-59D8-4EF9-A253-5AEB54CD8C8F}" dt="2019-08-06T15:13:00.895" v="854" actId="14100"/>
        <pc:sldMkLst>
          <pc:docMk/>
          <pc:sldMk cId="72711723" sldId="357"/>
        </pc:sldMkLst>
        <pc:spChg chg="add mod">
          <ac:chgData name="Rosmorduc Vinca" userId="ad80fc01-cf55-4376-a825-a887c8046f05" providerId="ADAL" clId="{D884F63D-59D8-4EF9-A253-5AEB54CD8C8F}" dt="2019-08-06T15:13:00.895" v="854" actId="14100"/>
          <ac:spMkLst>
            <pc:docMk/>
            <pc:sldMk cId="72711723" sldId="357"/>
            <ac:spMk id="2" creationId="{CC174D5A-9976-4175-BE26-78F9C1047A2D}"/>
          </ac:spMkLst>
        </pc:spChg>
        <pc:spChg chg="add mod">
          <ac:chgData name="Rosmorduc Vinca" userId="ad80fc01-cf55-4376-a825-a887c8046f05" providerId="ADAL" clId="{D884F63D-59D8-4EF9-A253-5AEB54CD8C8F}" dt="2019-08-06T15:02:53.489" v="563" actId="404"/>
          <ac:spMkLst>
            <pc:docMk/>
            <pc:sldMk cId="72711723" sldId="357"/>
            <ac:spMk id="3" creationId="{1BD47129-A311-41BE-B76F-5A3FE74C1C3C}"/>
          </ac:spMkLst>
        </pc:spChg>
        <pc:picChg chg="mod">
          <ac:chgData name="Rosmorduc Vinca" userId="ad80fc01-cf55-4376-a825-a887c8046f05" providerId="ADAL" clId="{D884F63D-59D8-4EF9-A253-5AEB54CD8C8F}" dt="2019-08-06T15:02:18.507" v="544" actId="1076"/>
          <ac:picMkLst>
            <pc:docMk/>
            <pc:sldMk cId="72711723" sldId="357"/>
            <ac:picMk id="13" creationId="{183920CE-5DC2-49A2-B7C1-4EDE310019E2}"/>
          </ac:picMkLst>
        </pc:picChg>
      </pc:sldChg>
      <pc:sldChg chg="addSp delSp modSp modNotesTx">
        <pc:chgData name="Rosmorduc Vinca" userId="ad80fc01-cf55-4376-a825-a887c8046f05" providerId="ADAL" clId="{D884F63D-59D8-4EF9-A253-5AEB54CD8C8F}" dt="2019-08-06T14:57:22.029" v="519" actId="14100"/>
        <pc:sldMkLst>
          <pc:docMk/>
          <pc:sldMk cId="514533209" sldId="359"/>
        </pc:sldMkLst>
        <pc:spChg chg="del">
          <ac:chgData name="Rosmorduc Vinca" userId="ad80fc01-cf55-4376-a825-a887c8046f05" providerId="ADAL" clId="{D884F63D-59D8-4EF9-A253-5AEB54CD8C8F}" dt="2019-08-06T14:25:06.926" v="394"/>
          <ac:spMkLst>
            <pc:docMk/>
            <pc:sldMk cId="514533209" sldId="359"/>
            <ac:spMk id="3" creationId="{645C0F0C-4EBB-47A3-80CE-98FA26C1384F}"/>
          </ac:spMkLst>
        </pc:spChg>
        <pc:spChg chg="add mod">
          <ac:chgData name="Rosmorduc Vinca" userId="ad80fc01-cf55-4376-a825-a887c8046f05" providerId="ADAL" clId="{D884F63D-59D8-4EF9-A253-5AEB54CD8C8F}" dt="2019-08-06T14:57:14.233" v="516" actId="403"/>
          <ac:spMkLst>
            <pc:docMk/>
            <pc:sldMk cId="514533209" sldId="359"/>
            <ac:spMk id="14" creationId="{5E40587B-0867-4110-B5F4-63035AA00141}"/>
          </ac:spMkLst>
        </pc:spChg>
        <pc:spChg chg="add mod">
          <ac:chgData name="Rosmorduc Vinca" userId="ad80fc01-cf55-4376-a825-a887c8046f05" providerId="ADAL" clId="{D884F63D-59D8-4EF9-A253-5AEB54CD8C8F}" dt="2019-08-06T14:57:22.029" v="519" actId="14100"/>
          <ac:spMkLst>
            <pc:docMk/>
            <pc:sldMk cId="514533209" sldId="359"/>
            <ac:spMk id="15" creationId="{1F2FBDF3-07AD-4AEF-83B4-37CA64E14449}"/>
          </ac:spMkLst>
        </pc:spChg>
        <pc:picChg chg="add mod">
          <ac:chgData name="Rosmorduc Vinca" userId="ad80fc01-cf55-4376-a825-a887c8046f05" providerId="ADAL" clId="{D884F63D-59D8-4EF9-A253-5AEB54CD8C8F}" dt="2019-08-06T14:31:25.661" v="424" actId="1076"/>
          <ac:picMkLst>
            <pc:docMk/>
            <pc:sldMk cId="514533209" sldId="359"/>
            <ac:picMk id="5" creationId="{8FDCCA0E-344B-4409-9E88-EE61ED4E381A}"/>
          </ac:picMkLst>
        </pc:picChg>
        <pc:picChg chg="add mod">
          <ac:chgData name="Rosmorduc Vinca" userId="ad80fc01-cf55-4376-a825-a887c8046f05" providerId="ADAL" clId="{D884F63D-59D8-4EF9-A253-5AEB54CD8C8F}" dt="2019-08-06T14:31:30.723" v="425" actId="1076"/>
          <ac:picMkLst>
            <pc:docMk/>
            <pc:sldMk cId="514533209" sldId="359"/>
            <ac:picMk id="7" creationId="{6253A9BB-6F7E-4F21-B52F-F3BDBC98D503}"/>
          </ac:picMkLst>
        </pc:picChg>
        <pc:picChg chg="add mod">
          <ac:chgData name="Rosmorduc Vinca" userId="ad80fc01-cf55-4376-a825-a887c8046f05" providerId="ADAL" clId="{D884F63D-59D8-4EF9-A253-5AEB54CD8C8F}" dt="2019-08-06T14:31:21.957" v="423" actId="1076"/>
          <ac:picMkLst>
            <pc:docMk/>
            <pc:sldMk cId="514533209" sldId="359"/>
            <ac:picMk id="9" creationId="{59CCEEFE-92DD-4828-A72D-756E791E1CFF}"/>
          </ac:picMkLst>
        </pc:picChg>
        <pc:picChg chg="add mod">
          <ac:chgData name="Rosmorduc Vinca" userId="ad80fc01-cf55-4376-a825-a887c8046f05" providerId="ADAL" clId="{D884F63D-59D8-4EF9-A253-5AEB54CD8C8F}" dt="2019-08-06T14:31:18.638" v="422" actId="1076"/>
          <ac:picMkLst>
            <pc:docMk/>
            <pc:sldMk cId="514533209" sldId="359"/>
            <ac:picMk id="11" creationId="{5AF89FAD-1263-4FE0-9743-08039CC61866}"/>
          </ac:picMkLst>
        </pc:picChg>
        <pc:picChg chg="add mod">
          <ac:chgData name="Rosmorduc Vinca" userId="ad80fc01-cf55-4376-a825-a887c8046f05" providerId="ADAL" clId="{D884F63D-59D8-4EF9-A253-5AEB54CD8C8F}" dt="2019-08-06T14:31:33.802" v="426" actId="1076"/>
          <ac:picMkLst>
            <pc:docMk/>
            <pc:sldMk cId="514533209" sldId="359"/>
            <ac:picMk id="13" creationId="{CFF08A06-D709-44ED-8A44-2B8F133545BB}"/>
          </ac:picMkLst>
        </pc:picChg>
      </pc:sldChg>
      <pc:sldChg chg="addSp delSp modSp add">
        <pc:chgData name="Rosmorduc Vinca" userId="ad80fc01-cf55-4376-a825-a887c8046f05" providerId="ADAL" clId="{D884F63D-59D8-4EF9-A253-5AEB54CD8C8F}" dt="2019-08-06T14:20:33.176" v="315" actId="20577"/>
        <pc:sldMkLst>
          <pc:docMk/>
          <pc:sldMk cId="2859391722" sldId="361"/>
        </pc:sldMkLst>
        <pc:spChg chg="mod">
          <ac:chgData name="Rosmorduc Vinca" userId="ad80fc01-cf55-4376-a825-a887c8046f05" providerId="ADAL" clId="{D884F63D-59D8-4EF9-A253-5AEB54CD8C8F}" dt="2019-08-06T14:11:43.600" v="143" actId="179"/>
          <ac:spMkLst>
            <pc:docMk/>
            <pc:sldMk cId="2859391722" sldId="361"/>
            <ac:spMk id="2" creationId="{30683D02-149E-4FAC-AF79-582A76CAEC3E}"/>
          </ac:spMkLst>
        </pc:spChg>
        <pc:spChg chg="del">
          <ac:chgData name="Rosmorduc Vinca" userId="ad80fc01-cf55-4376-a825-a887c8046f05" providerId="ADAL" clId="{D884F63D-59D8-4EF9-A253-5AEB54CD8C8F}" dt="2019-08-06T14:11:18.804" v="136"/>
          <ac:spMkLst>
            <pc:docMk/>
            <pc:sldMk cId="2859391722" sldId="361"/>
            <ac:spMk id="3" creationId="{F5DA2762-B66A-43C7-A6E9-8DEA26B93A50}"/>
          </ac:spMkLst>
        </pc:spChg>
        <pc:spChg chg="del">
          <ac:chgData name="Rosmorduc Vinca" userId="ad80fc01-cf55-4376-a825-a887c8046f05" providerId="ADAL" clId="{D884F63D-59D8-4EF9-A253-5AEB54CD8C8F}" dt="2019-08-06T14:15:42.624" v="274" actId="478"/>
          <ac:spMkLst>
            <pc:docMk/>
            <pc:sldMk cId="2859391722" sldId="361"/>
            <ac:spMk id="4" creationId="{6AF925E8-9032-44D8-A5E3-7E0EA89879D2}"/>
          </ac:spMkLst>
        </pc:spChg>
        <pc:spChg chg="add mod">
          <ac:chgData name="Rosmorduc Vinca" userId="ad80fc01-cf55-4376-a825-a887c8046f05" providerId="ADAL" clId="{D884F63D-59D8-4EF9-A253-5AEB54CD8C8F}" dt="2019-08-06T14:20:22.395" v="312" actId="14100"/>
          <ac:spMkLst>
            <pc:docMk/>
            <pc:sldMk cId="2859391722" sldId="361"/>
            <ac:spMk id="7" creationId="{0E128AB8-5EDA-434F-9F72-EF79A21042CE}"/>
          </ac:spMkLst>
        </pc:spChg>
        <pc:spChg chg="add mod">
          <ac:chgData name="Rosmorduc Vinca" userId="ad80fc01-cf55-4376-a825-a887c8046f05" providerId="ADAL" clId="{D884F63D-59D8-4EF9-A253-5AEB54CD8C8F}" dt="2019-08-06T14:18:39.339" v="297" actId="27636"/>
          <ac:spMkLst>
            <pc:docMk/>
            <pc:sldMk cId="2859391722" sldId="361"/>
            <ac:spMk id="9" creationId="{EDB2E47E-6983-4DBE-9FC2-DDE20518502C}"/>
          </ac:spMkLst>
        </pc:spChg>
        <pc:spChg chg="add mod">
          <ac:chgData name="Rosmorduc Vinca" userId="ad80fc01-cf55-4376-a825-a887c8046f05" providerId="ADAL" clId="{D884F63D-59D8-4EF9-A253-5AEB54CD8C8F}" dt="2019-08-06T14:20:33.176" v="315" actId="20577"/>
          <ac:spMkLst>
            <pc:docMk/>
            <pc:sldMk cId="2859391722" sldId="361"/>
            <ac:spMk id="10" creationId="{E4ABC230-9020-4BCC-AEB7-86316ACCA829}"/>
          </ac:spMkLst>
        </pc:spChg>
        <pc:picChg chg="add mod">
          <ac:chgData name="Rosmorduc Vinca" userId="ad80fc01-cf55-4376-a825-a887c8046f05" providerId="ADAL" clId="{D884F63D-59D8-4EF9-A253-5AEB54CD8C8F}" dt="2019-08-06T14:11:47.897" v="144" actId="1076"/>
          <ac:picMkLst>
            <pc:docMk/>
            <pc:sldMk cId="2859391722" sldId="361"/>
            <ac:picMk id="6" creationId="{C1665956-43E4-4DBC-BB2F-94E284759039}"/>
          </ac:picMkLst>
        </pc:picChg>
        <pc:picChg chg="add mod">
          <ac:chgData name="Rosmorduc Vinca" userId="ad80fc01-cf55-4376-a825-a887c8046f05" providerId="ADAL" clId="{D884F63D-59D8-4EF9-A253-5AEB54CD8C8F}" dt="2019-08-06T14:15:39.859" v="273" actId="14100"/>
          <ac:picMkLst>
            <pc:docMk/>
            <pc:sldMk cId="2859391722" sldId="361"/>
            <ac:picMk id="8" creationId="{1408FCA1-2DA7-48DC-B1B0-3A4F73F1D1C2}"/>
          </ac:picMkLst>
        </pc:picChg>
      </pc:sldChg>
      <pc:sldChg chg="addSp delSp modSp add">
        <pc:chgData name="Rosmorduc Vinca" userId="ad80fc01-cf55-4376-a825-a887c8046f05" providerId="ADAL" clId="{D884F63D-59D8-4EF9-A253-5AEB54CD8C8F}" dt="2019-08-06T15:16:28.743" v="924"/>
        <pc:sldMkLst>
          <pc:docMk/>
          <pc:sldMk cId="3413234003" sldId="363"/>
        </pc:sldMkLst>
        <pc:spChg chg="mod">
          <ac:chgData name="Rosmorduc Vinca" userId="ad80fc01-cf55-4376-a825-a887c8046f05" providerId="ADAL" clId="{D884F63D-59D8-4EF9-A253-5AEB54CD8C8F}" dt="2019-08-06T14:22:10.311" v="368" actId="20577"/>
          <ac:spMkLst>
            <pc:docMk/>
            <pc:sldMk cId="3413234003" sldId="363"/>
            <ac:spMk id="2" creationId="{CDDA1B85-549A-44B5-8F7C-2653390A0DFF}"/>
          </ac:spMkLst>
        </pc:spChg>
        <pc:spChg chg="del">
          <ac:chgData name="Rosmorduc Vinca" userId="ad80fc01-cf55-4376-a825-a887c8046f05" providerId="ADAL" clId="{D884F63D-59D8-4EF9-A253-5AEB54CD8C8F}" dt="2019-08-06T15:04:09.984" v="566"/>
          <ac:spMkLst>
            <pc:docMk/>
            <pc:sldMk cId="3413234003" sldId="363"/>
            <ac:spMk id="3" creationId="{DC733A22-956A-4C39-8A72-9270FAF207B8}"/>
          </ac:spMkLst>
        </pc:spChg>
        <pc:spChg chg="del">
          <ac:chgData name="Rosmorduc Vinca" userId="ad80fc01-cf55-4376-a825-a887c8046f05" providerId="ADAL" clId="{D884F63D-59D8-4EF9-A253-5AEB54CD8C8F}" dt="2019-08-06T15:13:22.175" v="859" actId="478"/>
          <ac:spMkLst>
            <pc:docMk/>
            <pc:sldMk cId="3413234003" sldId="363"/>
            <ac:spMk id="4" creationId="{D66BAC96-9791-4806-8D7E-25087DC4B54D}"/>
          </ac:spMkLst>
        </pc:spChg>
        <pc:spChg chg="add del mod">
          <ac:chgData name="Rosmorduc Vinca" userId="ad80fc01-cf55-4376-a825-a887c8046f05" providerId="ADAL" clId="{D884F63D-59D8-4EF9-A253-5AEB54CD8C8F}" dt="2019-08-06T15:16:28.743" v="924"/>
          <ac:spMkLst>
            <pc:docMk/>
            <pc:sldMk cId="3413234003" sldId="363"/>
            <ac:spMk id="7" creationId="{3788B00C-EB87-4D95-A6AF-8B9CBED0A06B}"/>
          </ac:spMkLst>
        </pc:spChg>
        <pc:spChg chg="add mod">
          <ac:chgData name="Rosmorduc Vinca" userId="ad80fc01-cf55-4376-a825-a887c8046f05" providerId="ADAL" clId="{D884F63D-59D8-4EF9-A253-5AEB54CD8C8F}" dt="2019-08-06T15:16:20.822" v="922" actId="20577"/>
          <ac:spMkLst>
            <pc:docMk/>
            <pc:sldMk cId="3413234003" sldId="363"/>
            <ac:spMk id="8" creationId="{B65DDC91-2A70-4376-BFDC-6D4BFBB435E5}"/>
          </ac:spMkLst>
        </pc:spChg>
        <pc:spChg chg="add mod">
          <ac:chgData name="Rosmorduc Vinca" userId="ad80fc01-cf55-4376-a825-a887c8046f05" providerId="ADAL" clId="{D884F63D-59D8-4EF9-A253-5AEB54CD8C8F}" dt="2019-08-06T15:15:57.651" v="920" actId="114"/>
          <ac:spMkLst>
            <pc:docMk/>
            <pc:sldMk cId="3413234003" sldId="363"/>
            <ac:spMk id="9" creationId="{E9898BF6-4B7F-4F7F-93B6-6504B78BFB22}"/>
          </ac:spMkLst>
        </pc:spChg>
        <pc:picChg chg="add mod">
          <ac:chgData name="Rosmorduc Vinca" userId="ad80fc01-cf55-4376-a825-a887c8046f05" providerId="ADAL" clId="{D884F63D-59D8-4EF9-A253-5AEB54CD8C8F}" dt="2019-08-06T15:13:13.410" v="855" actId="14100"/>
          <ac:picMkLst>
            <pc:docMk/>
            <pc:sldMk cId="3413234003" sldId="363"/>
            <ac:picMk id="5" creationId="{78A52CFF-EA7B-42C5-B65F-DDA5ACD546C2}"/>
          </ac:picMkLst>
        </pc:picChg>
        <pc:picChg chg="add mod">
          <ac:chgData name="Rosmorduc Vinca" userId="ad80fc01-cf55-4376-a825-a887c8046f05" providerId="ADAL" clId="{D884F63D-59D8-4EF9-A253-5AEB54CD8C8F}" dt="2019-08-06T15:13:19.675" v="858" actId="14100"/>
          <ac:picMkLst>
            <pc:docMk/>
            <pc:sldMk cId="3413234003" sldId="363"/>
            <ac:picMk id="6" creationId="{2FBE3829-859B-4B9D-9E3D-D1B6091489FF}"/>
          </ac:picMkLst>
        </pc:picChg>
      </pc:sldChg>
    </pc:docChg>
  </pc:docChgLst>
  <pc:docChgLst>
    <pc:chgData name="Rosmorduc Vinca" userId="ad80fc01-cf55-4376-a825-a887c8046f05" providerId="ADAL" clId="{8C061205-69D4-4FA3-9652-963E4888D839}"/>
    <pc:docChg chg="addSld modSld">
      <pc:chgData name="Rosmorduc Vinca" userId="ad80fc01-cf55-4376-a825-a887c8046f05" providerId="ADAL" clId="{8C061205-69D4-4FA3-9652-963E4888D839}" dt="2020-04-21T10:13:32.269" v="157" actId="20577"/>
      <pc:docMkLst>
        <pc:docMk/>
      </pc:docMkLst>
      <pc:sldChg chg="modSp mod">
        <pc:chgData name="Rosmorduc Vinca" userId="ad80fc01-cf55-4376-a825-a887c8046f05" providerId="ADAL" clId="{8C061205-69D4-4FA3-9652-963E4888D839}" dt="2020-04-21T07:47:48.575" v="16" actId="179"/>
        <pc:sldMkLst>
          <pc:docMk/>
          <pc:sldMk cId="0" sldId="342"/>
        </pc:sldMkLst>
        <pc:spChg chg="mod">
          <ac:chgData name="Rosmorduc Vinca" userId="ad80fc01-cf55-4376-a825-a887c8046f05" providerId="ADAL" clId="{8C061205-69D4-4FA3-9652-963E4888D839}" dt="2020-04-21T07:47:48.575" v="16" actId="179"/>
          <ac:spMkLst>
            <pc:docMk/>
            <pc:sldMk cId="0" sldId="342"/>
            <ac:spMk id="2" creationId="{00000000-0000-0000-0000-000000000000}"/>
          </ac:spMkLst>
        </pc:spChg>
      </pc:sldChg>
      <pc:sldChg chg="modSp mod">
        <pc:chgData name="Rosmorduc Vinca" userId="ad80fc01-cf55-4376-a825-a887c8046f05" providerId="ADAL" clId="{8C061205-69D4-4FA3-9652-963E4888D839}" dt="2020-04-21T07:48:18.835" v="17" actId="6549"/>
        <pc:sldMkLst>
          <pc:docMk/>
          <pc:sldMk cId="4170911421" sldId="355"/>
        </pc:sldMkLst>
        <pc:spChg chg="mod">
          <ac:chgData name="Rosmorduc Vinca" userId="ad80fc01-cf55-4376-a825-a887c8046f05" providerId="ADAL" clId="{8C061205-69D4-4FA3-9652-963E4888D839}" dt="2020-04-21T07:48:18.835" v="17" actId="6549"/>
          <ac:spMkLst>
            <pc:docMk/>
            <pc:sldMk cId="4170911421" sldId="355"/>
            <ac:spMk id="9" creationId="{C257FB66-B323-4CE4-9557-CDA41B269119}"/>
          </ac:spMkLst>
        </pc:spChg>
      </pc:sldChg>
      <pc:sldChg chg="modSp mod">
        <pc:chgData name="Rosmorduc Vinca" userId="ad80fc01-cf55-4376-a825-a887c8046f05" providerId="ADAL" clId="{8C061205-69D4-4FA3-9652-963E4888D839}" dt="2020-04-21T10:13:32.269" v="157" actId="20577"/>
        <pc:sldMkLst>
          <pc:docMk/>
          <pc:sldMk cId="698881592" sldId="356"/>
        </pc:sldMkLst>
        <pc:spChg chg="mod">
          <ac:chgData name="Rosmorduc Vinca" userId="ad80fc01-cf55-4376-a825-a887c8046f05" providerId="ADAL" clId="{8C061205-69D4-4FA3-9652-963E4888D839}" dt="2020-04-21T10:11:02.294" v="76" actId="14100"/>
          <ac:spMkLst>
            <pc:docMk/>
            <pc:sldMk cId="698881592" sldId="356"/>
            <ac:spMk id="3" creationId="{3DB663E4-ED42-40AF-AF35-A07E86588A49}"/>
          </ac:spMkLst>
        </pc:spChg>
        <pc:spChg chg="mod">
          <ac:chgData name="Rosmorduc Vinca" userId="ad80fc01-cf55-4376-a825-a887c8046f05" providerId="ADAL" clId="{8C061205-69D4-4FA3-9652-963E4888D839}" dt="2020-04-21T10:13:32.269" v="157" actId="20577"/>
          <ac:spMkLst>
            <pc:docMk/>
            <pc:sldMk cId="698881592" sldId="356"/>
            <ac:spMk id="6" creationId="{2B1FF52C-9F98-4DFF-BFE7-46AC0AC2DC2A}"/>
          </ac:spMkLst>
        </pc:spChg>
        <pc:spChg chg="mod">
          <ac:chgData name="Rosmorduc Vinca" userId="ad80fc01-cf55-4376-a825-a887c8046f05" providerId="ADAL" clId="{8C061205-69D4-4FA3-9652-963E4888D839}" dt="2020-04-21T10:09:24.908" v="28" actId="20577"/>
          <ac:spMkLst>
            <pc:docMk/>
            <pc:sldMk cId="698881592" sldId="356"/>
            <ac:spMk id="9" creationId="{A42C556F-557C-4A74-A550-74387CAE3C4B}"/>
          </ac:spMkLst>
        </pc:spChg>
      </pc:sldChg>
      <pc:sldChg chg="modSp mod">
        <pc:chgData name="Rosmorduc Vinca" userId="ad80fc01-cf55-4376-a825-a887c8046f05" providerId="ADAL" clId="{8C061205-69D4-4FA3-9652-963E4888D839}" dt="2020-04-21T07:47:31.286" v="13" actId="179"/>
        <pc:sldMkLst>
          <pc:docMk/>
          <pc:sldMk cId="873749397" sldId="365"/>
        </pc:sldMkLst>
        <pc:spChg chg="mod">
          <ac:chgData name="Rosmorduc Vinca" userId="ad80fc01-cf55-4376-a825-a887c8046f05" providerId="ADAL" clId="{8C061205-69D4-4FA3-9652-963E4888D839}" dt="2020-04-21T07:47:31.286" v="13" actId="179"/>
          <ac:spMkLst>
            <pc:docMk/>
            <pc:sldMk cId="873749397" sldId="365"/>
            <ac:spMk id="5" creationId="{73943472-039F-4C08-8795-6C7391988EEB}"/>
          </ac:spMkLst>
        </pc:spChg>
      </pc:sldChg>
      <pc:sldChg chg="add">
        <pc:chgData name="Rosmorduc Vinca" userId="ad80fc01-cf55-4376-a825-a887c8046f05" providerId="ADAL" clId="{8C061205-69D4-4FA3-9652-963E4888D839}" dt="2020-04-21T07:48:34.340" v="18"/>
        <pc:sldMkLst>
          <pc:docMk/>
          <pc:sldMk cId="4248038163" sldId="366"/>
        </pc:sldMkLst>
      </pc:sldChg>
    </pc:docChg>
  </pc:docChgLst>
  <pc:docChgLst>
    <pc:chgData name="Rosmorduc Vinca" userId="ad80fc01-cf55-4376-a825-a887c8046f05" providerId="ADAL" clId="{7D695465-DCE5-4FDC-AC08-F529AE1C7D96}"/>
    <pc:docChg chg="undo custSel modSld">
      <pc:chgData name="Rosmorduc Vinca" userId="ad80fc01-cf55-4376-a825-a887c8046f05" providerId="ADAL" clId="{7D695465-DCE5-4FDC-AC08-F529AE1C7D96}" dt="2020-11-16T13:03:21.708" v="128" actId="20577"/>
      <pc:docMkLst>
        <pc:docMk/>
      </pc:docMkLst>
      <pc:sldChg chg="addSp delSp modSp modNotesTx">
        <pc:chgData name="Rosmorduc Vinca" userId="ad80fc01-cf55-4376-a825-a887c8046f05" providerId="ADAL" clId="{7D695465-DCE5-4FDC-AC08-F529AE1C7D96}" dt="2020-11-16T12:52:11.679" v="61"/>
        <pc:sldMkLst>
          <pc:docMk/>
          <pc:sldMk cId="0" sldId="327"/>
        </pc:sldMkLst>
        <pc:spChg chg="add del mod">
          <ac:chgData name="Rosmorduc Vinca" userId="ad80fc01-cf55-4376-a825-a887c8046f05" providerId="ADAL" clId="{7D695465-DCE5-4FDC-AC08-F529AE1C7D96}" dt="2020-11-16T12:52:11.679" v="61"/>
          <ac:spMkLst>
            <pc:docMk/>
            <pc:sldMk cId="0" sldId="327"/>
            <ac:spMk id="2" creationId="{A86A9EBC-FF56-4729-B235-ACE0B91543FC}"/>
          </ac:spMkLst>
        </pc:spChg>
        <pc:spChg chg="add mod">
          <ac:chgData name="Rosmorduc Vinca" userId="ad80fc01-cf55-4376-a825-a887c8046f05" providerId="ADAL" clId="{7D695465-DCE5-4FDC-AC08-F529AE1C7D96}" dt="2020-11-16T12:52:11.679" v="61"/>
          <ac:spMkLst>
            <pc:docMk/>
            <pc:sldMk cId="0" sldId="327"/>
            <ac:spMk id="3" creationId="{970E795E-D9BB-477A-A65B-EB9C5AD7ABFC}"/>
          </ac:spMkLst>
        </pc:spChg>
        <pc:spChg chg="del">
          <ac:chgData name="Rosmorduc Vinca" userId="ad80fc01-cf55-4376-a825-a887c8046f05" providerId="ADAL" clId="{7D695465-DCE5-4FDC-AC08-F529AE1C7D96}" dt="2020-11-16T12:52:11.679" v="61"/>
          <ac:spMkLst>
            <pc:docMk/>
            <pc:sldMk cId="0" sldId="327"/>
            <ac:spMk id="5" creationId="{00000000-0000-0000-0000-000000000000}"/>
          </ac:spMkLst>
        </pc:spChg>
      </pc:sldChg>
      <pc:sldChg chg="addSp delSp modSp">
        <pc:chgData name="Rosmorduc Vinca" userId="ad80fc01-cf55-4376-a825-a887c8046f05" providerId="ADAL" clId="{7D695465-DCE5-4FDC-AC08-F529AE1C7D96}" dt="2020-11-16T12:52:20.515" v="62"/>
        <pc:sldMkLst>
          <pc:docMk/>
          <pc:sldMk cId="0" sldId="342"/>
        </pc:sldMkLst>
        <pc:spChg chg="del">
          <ac:chgData name="Rosmorduc Vinca" userId="ad80fc01-cf55-4376-a825-a887c8046f05" providerId="ADAL" clId="{7D695465-DCE5-4FDC-AC08-F529AE1C7D96}" dt="2020-11-16T12:36:37.542" v="42"/>
          <ac:spMkLst>
            <pc:docMk/>
            <pc:sldMk cId="0" sldId="342"/>
            <ac:spMk id="3" creationId="{00000000-0000-0000-0000-000000000000}"/>
          </ac:spMkLst>
        </pc:spChg>
        <pc:spChg chg="add del mod">
          <ac:chgData name="Rosmorduc Vinca" userId="ad80fc01-cf55-4376-a825-a887c8046f05" providerId="ADAL" clId="{7D695465-DCE5-4FDC-AC08-F529AE1C7D96}" dt="2020-11-16T12:36:37.542" v="42"/>
          <ac:spMkLst>
            <pc:docMk/>
            <pc:sldMk cId="0" sldId="342"/>
            <ac:spMk id="4" creationId="{ECB2A55F-2298-4FF1-BDD0-075D2D757E54}"/>
          </ac:spMkLst>
        </pc:spChg>
        <pc:spChg chg="add del mod">
          <ac:chgData name="Rosmorduc Vinca" userId="ad80fc01-cf55-4376-a825-a887c8046f05" providerId="ADAL" clId="{7D695465-DCE5-4FDC-AC08-F529AE1C7D96}" dt="2020-11-16T12:52:20.515" v="62"/>
          <ac:spMkLst>
            <pc:docMk/>
            <pc:sldMk cId="0" sldId="342"/>
            <ac:spMk id="5" creationId="{D174D769-05C5-46ED-BC3E-B2FCFED9652A}"/>
          </ac:spMkLst>
        </pc:spChg>
        <pc:spChg chg="add del mod">
          <ac:chgData name="Rosmorduc Vinca" userId="ad80fc01-cf55-4376-a825-a887c8046f05" providerId="ADAL" clId="{7D695465-DCE5-4FDC-AC08-F529AE1C7D96}" dt="2020-11-16T12:52:20.515" v="62"/>
          <ac:spMkLst>
            <pc:docMk/>
            <pc:sldMk cId="0" sldId="342"/>
            <ac:spMk id="6" creationId="{8772A828-538D-4F29-835A-3793C6787F40}"/>
          </ac:spMkLst>
        </pc:spChg>
        <pc:spChg chg="add mod">
          <ac:chgData name="Rosmorduc Vinca" userId="ad80fc01-cf55-4376-a825-a887c8046f05" providerId="ADAL" clId="{7D695465-DCE5-4FDC-AC08-F529AE1C7D96}" dt="2020-11-16T12:52:20.515" v="62"/>
          <ac:spMkLst>
            <pc:docMk/>
            <pc:sldMk cId="0" sldId="342"/>
            <ac:spMk id="7" creationId="{C3E551C1-6F16-4FD0-A065-A187795873F0}"/>
          </ac:spMkLst>
        </pc:spChg>
      </pc:sldChg>
      <pc:sldChg chg="addSp delSp modSp mod modNotesTx">
        <pc:chgData name="Rosmorduc Vinca" userId="ad80fc01-cf55-4376-a825-a887c8046f05" providerId="ADAL" clId="{7D695465-DCE5-4FDC-AC08-F529AE1C7D96}" dt="2020-11-16T12:39:44.893" v="46" actId="20577"/>
        <pc:sldMkLst>
          <pc:docMk/>
          <pc:sldMk cId="0" sldId="352"/>
        </pc:sldMkLst>
        <pc:spChg chg="mod">
          <ac:chgData name="Rosmorduc Vinca" userId="ad80fc01-cf55-4376-a825-a887c8046f05" providerId="ADAL" clId="{7D695465-DCE5-4FDC-AC08-F529AE1C7D96}" dt="2020-11-16T12:36:49.327" v="44" actId="14100"/>
          <ac:spMkLst>
            <pc:docMk/>
            <pc:sldMk cId="0" sldId="352"/>
            <ac:spMk id="2" creationId="{77E9832D-E496-4C1A-BC91-B748386824AC}"/>
          </ac:spMkLst>
        </pc:spChg>
        <pc:spChg chg="add del mod">
          <ac:chgData name="Rosmorduc Vinca" userId="ad80fc01-cf55-4376-a825-a887c8046f05" providerId="ADAL" clId="{7D695465-DCE5-4FDC-AC08-F529AE1C7D96}" dt="2020-11-16T12:36:43.903" v="43"/>
          <ac:spMkLst>
            <pc:docMk/>
            <pc:sldMk cId="0" sldId="352"/>
            <ac:spMk id="3" creationId="{46C9A21A-5F0F-44DA-A718-756CE3737C6E}"/>
          </ac:spMkLst>
        </pc:spChg>
        <pc:spChg chg="add del mod">
          <ac:chgData name="Rosmorduc Vinca" userId="ad80fc01-cf55-4376-a825-a887c8046f05" providerId="ADAL" clId="{7D695465-DCE5-4FDC-AC08-F529AE1C7D96}" dt="2020-11-16T12:36:43.903" v="43"/>
          <ac:spMkLst>
            <pc:docMk/>
            <pc:sldMk cId="0" sldId="352"/>
            <ac:spMk id="5" creationId="{1C710BE3-1635-4B86-B746-027F836E20C7}"/>
          </ac:spMkLst>
        </pc:spChg>
      </pc:sldChg>
      <pc:sldChg chg="addSp delSp modSp mod">
        <pc:chgData name="Rosmorduc Vinca" userId="ad80fc01-cf55-4376-a825-a887c8046f05" providerId="ADAL" clId="{7D695465-DCE5-4FDC-AC08-F529AE1C7D96}" dt="2020-11-16T12:52:06.318" v="60" actId="20577"/>
        <pc:sldMkLst>
          <pc:docMk/>
          <pc:sldMk cId="4004004545" sldId="353"/>
        </pc:sldMkLst>
        <pc:spChg chg="mod">
          <ac:chgData name="Rosmorduc Vinca" userId="ad80fc01-cf55-4376-a825-a887c8046f05" providerId="ADAL" clId="{7D695465-DCE5-4FDC-AC08-F529AE1C7D96}" dt="2020-11-16T12:52:06.318" v="60" actId="20577"/>
          <ac:spMkLst>
            <pc:docMk/>
            <pc:sldMk cId="4004004545" sldId="353"/>
            <ac:spMk id="2" creationId="{00000000-0000-0000-0000-000000000000}"/>
          </ac:spMkLst>
        </pc:spChg>
        <pc:spChg chg="del">
          <ac:chgData name="Rosmorduc Vinca" userId="ad80fc01-cf55-4376-a825-a887c8046f05" providerId="ADAL" clId="{7D695465-DCE5-4FDC-AC08-F529AE1C7D96}" dt="2020-11-16T12:52:04.389" v="59"/>
          <ac:spMkLst>
            <pc:docMk/>
            <pc:sldMk cId="4004004545" sldId="353"/>
            <ac:spMk id="3" creationId="{00000000-0000-0000-0000-000000000000}"/>
          </ac:spMkLst>
        </pc:spChg>
        <pc:spChg chg="add del mod">
          <ac:chgData name="Rosmorduc Vinca" userId="ad80fc01-cf55-4376-a825-a887c8046f05" providerId="ADAL" clId="{7D695465-DCE5-4FDC-AC08-F529AE1C7D96}" dt="2020-11-16T12:52:04.389" v="59"/>
          <ac:spMkLst>
            <pc:docMk/>
            <pc:sldMk cId="4004004545" sldId="353"/>
            <ac:spMk id="4" creationId="{2C5286D6-86FF-47F3-82E1-4592403BE9A8}"/>
          </ac:spMkLst>
        </pc:spChg>
        <pc:spChg chg="add mod">
          <ac:chgData name="Rosmorduc Vinca" userId="ad80fc01-cf55-4376-a825-a887c8046f05" providerId="ADAL" clId="{7D695465-DCE5-4FDC-AC08-F529AE1C7D96}" dt="2020-11-16T12:52:04.389" v="59"/>
          <ac:spMkLst>
            <pc:docMk/>
            <pc:sldMk cId="4004004545" sldId="353"/>
            <ac:spMk id="5" creationId="{1096E9FC-A6AA-4310-88B7-335C79AD6D3E}"/>
          </ac:spMkLst>
        </pc:spChg>
      </pc:sldChg>
      <pc:sldChg chg="addSp delSp modSp mod">
        <pc:chgData name="Rosmorduc Vinca" userId="ad80fc01-cf55-4376-a825-a887c8046f05" providerId="ADAL" clId="{7D695465-DCE5-4FDC-AC08-F529AE1C7D96}" dt="2020-11-16T12:54:30.037" v="97"/>
        <pc:sldMkLst>
          <pc:docMk/>
          <pc:sldMk cId="1269692430" sldId="354"/>
        </pc:sldMkLst>
        <pc:spChg chg="mod">
          <ac:chgData name="Rosmorduc Vinca" userId="ad80fc01-cf55-4376-a825-a887c8046f05" providerId="ADAL" clId="{7D695465-DCE5-4FDC-AC08-F529AE1C7D96}" dt="2020-11-16T12:54:24.311" v="95" actId="20577"/>
          <ac:spMkLst>
            <pc:docMk/>
            <pc:sldMk cId="1269692430" sldId="354"/>
            <ac:spMk id="2" creationId="{0A134779-7ABF-479F-8168-6FCA57D591D0}"/>
          </ac:spMkLst>
        </pc:spChg>
        <pc:spChg chg="del">
          <ac:chgData name="Rosmorduc Vinca" userId="ad80fc01-cf55-4376-a825-a887c8046f05" providerId="ADAL" clId="{7D695465-DCE5-4FDC-AC08-F529AE1C7D96}" dt="2020-11-16T12:54:26.129" v="96"/>
          <ac:spMkLst>
            <pc:docMk/>
            <pc:sldMk cId="1269692430" sldId="354"/>
            <ac:spMk id="3" creationId="{8075F698-9FC8-4F05-B4FA-B292BE7F588C}"/>
          </ac:spMkLst>
        </pc:spChg>
        <pc:spChg chg="add del mod">
          <ac:chgData name="Rosmorduc Vinca" userId="ad80fc01-cf55-4376-a825-a887c8046f05" providerId="ADAL" clId="{7D695465-DCE5-4FDC-AC08-F529AE1C7D96}" dt="2020-11-16T12:54:26.129" v="96"/>
          <ac:spMkLst>
            <pc:docMk/>
            <pc:sldMk cId="1269692430" sldId="354"/>
            <ac:spMk id="4" creationId="{CE4165BB-1B8C-4D91-904B-E9BD7251055C}"/>
          </ac:spMkLst>
        </pc:spChg>
        <pc:spChg chg="add del mod">
          <ac:chgData name="Rosmorduc Vinca" userId="ad80fc01-cf55-4376-a825-a887c8046f05" providerId="ADAL" clId="{7D695465-DCE5-4FDC-AC08-F529AE1C7D96}" dt="2020-11-16T12:54:30.037" v="97"/>
          <ac:spMkLst>
            <pc:docMk/>
            <pc:sldMk cId="1269692430" sldId="354"/>
            <ac:spMk id="5" creationId="{623CD6FD-7740-41EC-8640-87641CDD71D2}"/>
          </ac:spMkLst>
        </pc:spChg>
        <pc:spChg chg="add del mod">
          <ac:chgData name="Rosmorduc Vinca" userId="ad80fc01-cf55-4376-a825-a887c8046f05" providerId="ADAL" clId="{7D695465-DCE5-4FDC-AC08-F529AE1C7D96}" dt="2020-11-16T12:54:30.037" v="97"/>
          <ac:spMkLst>
            <pc:docMk/>
            <pc:sldMk cId="1269692430" sldId="354"/>
            <ac:spMk id="6" creationId="{F40A81AF-0714-4897-99C6-260B3F518367}"/>
          </ac:spMkLst>
        </pc:spChg>
        <pc:spChg chg="add mod">
          <ac:chgData name="Rosmorduc Vinca" userId="ad80fc01-cf55-4376-a825-a887c8046f05" providerId="ADAL" clId="{7D695465-DCE5-4FDC-AC08-F529AE1C7D96}" dt="2020-11-16T12:54:30.037" v="97"/>
          <ac:spMkLst>
            <pc:docMk/>
            <pc:sldMk cId="1269692430" sldId="354"/>
            <ac:spMk id="7" creationId="{99835C6C-2A2D-4869-9739-86383B00725C}"/>
          </ac:spMkLst>
        </pc:spChg>
      </pc:sldChg>
      <pc:sldChg chg="addSp delSp modSp mod modNotesTx">
        <pc:chgData name="Rosmorduc Vinca" userId="ad80fc01-cf55-4376-a825-a887c8046f05" providerId="ADAL" clId="{7D695465-DCE5-4FDC-AC08-F529AE1C7D96}" dt="2020-11-16T12:53:32.188" v="85" actId="5793"/>
        <pc:sldMkLst>
          <pc:docMk/>
          <pc:sldMk cId="4170911421" sldId="355"/>
        </pc:sldMkLst>
        <pc:spChg chg="mod">
          <ac:chgData name="Rosmorduc Vinca" userId="ad80fc01-cf55-4376-a825-a887c8046f05" providerId="ADAL" clId="{7D695465-DCE5-4FDC-AC08-F529AE1C7D96}" dt="2020-11-16T12:53:32.188" v="85" actId="5793"/>
          <ac:spMkLst>
            <pc:docMk/>
            <pc:sldMk cId="4170911421" sldId="355"/>
            <ac:spMk id="2" creationId="{77E9832D-E496-4C1A-BC91-B748386824AC}"/>
          </ac:spMkLst>
        </pc:spChg>
        <pc:spChg chg="add del mod">
          <ac:chgData name="Rosmorduc Vinca" userId="ad80fc01-cf55-4376-a825-a887c8046f05" providerId="ADAL" clId="{7D695465-DCE5-4FDC-AC08-F529AE1C7D96}" dt="2020-11-16T12:53:06.479" v="75"/>
          <ac:spMkLst>
            <pc:docMk/>
            <pc:sldMk cId="4170911421" sldId="355"/>
            <ac:spMk id="3" creationId="{DC006167-CD13-4DFE-A12C-E0C7688A14AF}"/>
          </ac:spMkLst>
        </pc:spChg>
        <pc:spChg chg="add del mod">
          <ac:chgData name="Rosmorduc Vinca" userId="ad80fc01-cf55-4376-a825-a887c8046f05" providerId="ADAL" clId="{7D695465-DCE5-4FDC-AC08-F529AE1C7D96}" dt="2020-11-16T12:53:06.479" v="75"/>
          <ac:spMkLst>
            <pc:docMk/>
            <pc:sldMk cId="4170911421" sldId="355"/>
            <ac:spMk id="5" creationId="{96AA567C-1DA7-4243-B1DC-A8CD3EE42E60}"/>
          </ac:spMkLst>
        </pc:spChg>
        <pc:picChg chg="mod">
          <ac:chgData name="Rosmorduc Vinca" userId="ad80fc01-cf55-4376-a825-a887c8046f05" providerId="ADAL" clId="{7D695465-DCE5-4FDC-AC08-F529AE1C7D96}" dt="2020-11-16T12:53:18.705" v="79" actId="1076"/>
          <ac:picMkLst>
            <pc:docMk/>
            <pc:sldMk cId="4170911421" sldId="355"/>
            <ac:picMk id="4" creationId="{20900C71-33B0-4D96-99CB-7EBE61F0DD34}"/>
          </ac:picMkLst>
        </pc:picChg>
        <pc:picChg chg="mod">
          <ac:chgData name="Rosmorduc Vinca" userId="ad80fc01-cf55-4376-a825-a887c8046f05" providerId="ADAL" clId="{7D695465-DCE5-4FDC-AC08-F529AE1C7D96}" dt="2020-11-16T12:53:20.834" v="80" actId="1076"/>
          <ac:picMkLst>
            <pc:docMk/>
            <pc:sldMk cId="4170911421" sldId="355"/>
            <ac:picMk id="6" creationId="{C635253A-98E5-4721-962E-309FD585F0FD}"/>
          </ac:picMkLst>
        </pc:picChg>
      </pc:sldChg>
      <pc:sldChg chg="addSp delSp modSp mod modNotesTx">
        <pc:chgData name="Rosmorduc Vinca" userId="ad80fc01-cf55-4376-a825-a887c8046f05" providerId="ADAL" clId="{7D695465-DCE5-4FDC-AC08-F529AE1C7D96}" dt="2020-11-16T13:02:09.970" v="126" actId="20577"/>
        <pc:sldMkLst>
          <pc:docMk/>
          <pc:sldMk cId="698881592" sldId="356"/>
        </pc:sldMkLst>
        <pc:spChg chg="add del mod">
          <ac:chgData name="Rosmorduc Vinca" userId="ad80fc01-cf55-4376-a825-a887c8046f05" providerId="ADAL" clId="{7D695465-DCE5-4FDC-AC08-F529AE1C7D96}" dt="2020-11-16T12:55:41.043" v="112"/>
          <ac:spMkLst>
            <pc:docMk/>
            <pc:sldMk cId="698881592" sldId="356"/>
            <ac:spMk id="2" creationId="{62C804E3-8F76-4A5C-9655-BD0F154E482A}"/>
          </ac:spMkLst>
        </pc:spChg>
        <pc:spChg chg="mod">
          <ac:chgData name="Rosmorduc Vinca" userId="ad80fc01-cf55-4376-a825-a887c8046f05" providerId="ADAL" clId="{7D695465-DCE5-4FDC-AC08-F529AE1C7D96}" dt="2020-11-16T12:56:33.517" v="116" actId="14100"/>
          <ac:spMkLst>
            <pc:docMk/>
            <pc:sldMk cId="698881592" sldId="356"/>
            <ac:spMk id="3" creationId="{3DB663E4-ED42-40AF-AF35-A07E86588A49}"/>
          </ac:spMkLst>
        </pc:spChg>
        <pc:spChg chg="add del mod">
          <ac:chgData name="Rosmorduc Vinca" userId="ad80fc01-cf55-4376-a825-a887c8046f05" providerId="ADAL" clId="{7D695465-DCE5-4FDC-AC08-F529AE1C7D96}" dt="2020-11-16T12:55:56.978" v="115" actId="478"/>
          <ac:spMkLst>
            <pc:docMk/>
            <pc:sldMk cId="698881592" sldId="356"/>
            <ac:spMk id="4" creationId="{6A304670-3F42-46B8-AEE9-D085EF6D261D}"/>
          </ac:spMkLst>
        </pc:spChg>
        <pc:spChg chg="add del">
          <ac:chgData name="Rosmorduc Vinca" userId="ad80fc01-cf55-4376-a825-a887c8046f05" providerId="ADAL" clId="{7D695465-DCE5-4FDC-AC08-F529AE1C7D96}" dt="2020-11-16T12:55:46.018" v="114" actId="478"/>
          <ac:spMkLst>
            <pc:docMk/>
            <pc:sldMk cId="698881592" sldId="356"/>
            <ac:spMk id="9" creationId="{A42C556F-557C-4A74-A550-74387CAE3C4B}"/>
          </ac:spMkLst>
        </pc:spChg>
      </pc:sldChg>
      <pc:sldChg chg="addSp delSp modSp mod modNotesTx">
        <pc:chgData name="Rosmorduc Vinca" userId="ad80fc01-cf55-4376-a825-a887c8046f05" providerId="ADAL" clId="{7D695465-DCE5-4FDC-AC08-F529AE1C7D96}" dt="2020-11-16T12:52:52.797" v="73"/>
        <pc:sldMkLst>
          <pc:docMk/>
          <pc:sldMk cId="72711723" sldId="357"/>
        </pc:sldMkLst>
        <pc:spChg chg="del mod">
          <ac:chgData name="Rosmorduc Vinca" userId="ad80fc01-cf55-4376-a825-a887c8046f05" providerId="ADAL" clId="{7D695465-DCE5-4FDC-AC08-F529AE1C7D96}" dt="2020-11-16T12:52:52.797" v="73"/>
          <ac:spMkLst>
            <pc:docMk/>
            <pc:sldMk cId="72711723" sldId="357"/>
            <ac:spMk id="2" creationId="{CC174D5A-9976-4175-BE26-78F9C1047A2D}"/>
          </ac:spMkLst>
        </pc:spChg>
        <pc:spChg chg="add del mod">
          <ac:chgData name="Rosmorduc Vinca" userId="ad80fc01-cf55-4376-a825-a887c8046f05" providerId="ADAL" clId="{7D695465-DCE5-4FDC-AC08-F529AE1C7D96}" dt="2020-11-16T12:52:30.018" v="63"/>
          <ac:spMkLst>
            <pc:docMk/>
            <pc:sldMk cId="72711723" sldId="357"/>
            <ac:spMk id="4" creationId="{8090DC03-E20B-41F8-87B0-44BC5DA4A42E}"/>
          </ac:spMkLst>
        </pc:spChg>
        <pc:spChg chg="add mod">
          <ac:chgData name="Rosmorduc Vinca" userId="ad80fc01-cf55-4376-a825-a887c8046f05" providerId="ADAL" clId="{7D695465-DCE5-4FDC-AC08-F529AE1C7D96}" dt="2020-11-16T12:52:50.918" v="71" actId="404"/>
          <ac:spMkLst>
            <pc:docMk/>
            <pc:sldMk cId="72711723" sldId="357"/>
            <ac:spMk id="7" creationId="{EBC8AA8F-0751-44AD-B821-8FB3CA10EE4E}"/>
          </ac:spMkLst>
        </pc:spChg>
      </pc:sldChg>
      <pc:sldChg chg="addSp delSp modSp modNotesTx">
        <pc:chgData name="Rosmorduc Vinca" userId="ad80fc01-cf55-4376-a825-a887c8046f05" providerId="ADAL" clId="{7D695465-DCE5-4FDC-AC08-F529AE1C7D96}" dt="2020-11-16T12:53:00.532" v="74"/>
        <pc:sldMkLst>
          <pc:docMk/>
          <pc:sldMk cId="1358838140" sldId="358"/>
        </pc:sldMkLst>
        <pc:spChg chg="add del mod">
          <ac:chgData name="Rosmorduc Vinca" userId="ad80fc01-cf55-4376-a825-a887c8046f05" providerId="ADAL" clId="{7D695465-DCE5-4FDC-AC08-F529AE1C7D96}" dt="2020-11-16T12:53:00.532" v="74"/>
          <ac:spMkLst>
            <pc:docMk/>
            <pc:sldMk cId="1358838140" sldId="358"/>
            <ac:spMk id="3" creationId="{40C205C1-C71D-4AE1-9130-05542B0F445A}"/>
          </ac:spMkLst>
        </pc:spChg>
        <pc:spChg chg="add mod">
          <ac:chgData name="Rosmorduc Vinca" userId="ad80fc01-cf55-4376-a825-a887c8046f05" providerId="ADAL" clId="{7D695465-DCE5-4FDC-AC08-F529AE1C7D96}" dt="2020-11-16T12:53:00.532" v="74"/>
          <ac:spMkLst>
            <pc:docMk/>
            <pc:sldMk cId="1358838140" sldId="358"/>
            <ac:spMk id="4" creationId="{5B1A8C1F-0816-45CB-B1CA-020255B37A2A}"/>
          </ac:spMkLst>
        </pc:spChg>
      </pc:sldChg>
      <pc:sldChg chg="addSp delSp modSp mod modNotesTx">
        <pc:chgData name="Rosmorduc Vinca" userId="ad80fc01-cf55-4376-a825-a887c8046f05" providerId="ADAL" clId="{7D695465-DCE5-4FDC-AC08-F529AE1C7D96}" dt="2020-11-16T12:54:06.252" v="92" actId="1076"/>
        <pc:sldMkLst>
          <pc:docMk/>
          <pc:sldMk cId="514533209" sldId="359"/>
        </pc:sldMkLst>
        <pc:spChg chg="add del mod">
          <ac:chgData name="Rosmorduc Vinca" userId="ad80fc01-cf55-4376-a825-a887c8046f05" providerId="ADAL" clId="{7D695465-DCE5-4FDC-AC08-F529AE1C7D96}" dt="2020-11-16T12:53:42.582" v="86"/>
          <ac:spMkLst>
            <pc:docMk/>
            <pc:sldMk cId="514533209" sldId="359"/>
            <ac:spMk id="3" creationId="{36371795-EE75-406C-B7D1-70AC37466E58}"/>
          </ac:spMkLst>
        </pc:spChg>
        <pc:spChg chg="add del mod">
          <ac:chgData name="Rosmorduc Vinca" userId="ad80fc01-cf55-4376-a825-a887c8046f05" providerId="ADAL" clId="{7D695465-DCE5-4FDC-AC08-F529AE1C7D96}" dt="2020-11-16T12:53:42.582" v="86"/>
          <ac:spMkLst>
            <pc:docMk/>
            <pc:sldMk cId="514533209" sldId="359"/>
            <ac:spMk id="4" creationId="{FDFAC4E0-5512-4166-BADA-C6571AEC384F}"/>
          </ac:spMkLst>
        </pc:spChg>
        <pc:picChg chg="mod">
          <ac:chgData name="Rosmorduc Vinca" userId="ad80fc01-cf55-4376-a825-a887c8046f05" providerId="ADAL" clId="{7D695465-DCE5-4FDC-AC08-F529AE1C7D96}" dt="2020-11-16T12:54:06.252" v="92" actId="1076"/>
          <ac:picMkLst>
            <pc:docMk/>
            <pc:sldMk cId="514533209" sldId="359"/>
            <ac:picMk id="5" creationId="{8FDCCA0E-344B-4409-9E88-EE61ED4E381A}"/>
          </ac:picMkLst>
        </pc:picChg>
      </pc:sldChg>
      <pc:sldChg chg="addSp delSp modSp mod">
        <pc:chgData name="Rosmorduc Vinca" userId="ad80fc01-cf55-4376-a825-a887c8046f05" providerId="ADAL" clId="{7D695465-DCE5-4FDC-AC08-F529AE1C7D96}" dt="2020-11-16T12:55:33.827" v="111" actId="113"/>
        <pc:sldMkLst>
          <pc:docMk/>
          <pc:sldMk cId="1508932425" sldId="360"/>
        </pc:sldMkLst>
        <pc:spChg chg="mod">
          <ac:chgData name="Rosmorduc Vinca" userId="ad80fc01-cf55-4376-a825-a887c8046f05" providerId="ADAL" clId="{7D695465-DCE5-4FDC-AC08-F529AE1C7D96}" dt="2020-11-16T12:55:33.827" v="111" actId="113"/>
          <ac:spMkLst>
            <pc:docMk/>
            <pc:sldMk cId="1508932425" sldId="360"/>
            <ac:spMk id="2" creationId="{7032D9D2-686B-428B-859A-FBE72EB6B51C}"/>
          </ac:spMkLst>
        </pc:spChg>
        <pc:spChg chg="add del mod">
          <ac:chgData name="Rosmorduc Vinca" userId="ad80fc01-cf55-4376-a825-a887c8046f05" providerId="ADAL" clId="{7D695465-DCE5-4FDC-AC08-F529AE1C7D96}" dt="2020-11-16T12:54:37.161" v="99"/>
          <ac:spMkLst>
            <pc:docMk/>
            <pc:sldMk cId="1508932425" sldId="360"/>
            <ac:spMk id="3" creationId="{EC20613C-EA17-445A-BF84-FCDA937E6EC1}"/>
          </ac:spMkLst>
        </pc:spChg>
        <pc:spChg chg="add del mod">
          <ac:chgData name="Rosmorduc Vinca" userId="ad80fc01-cf55-4376-a825-a887c8046f05" providerId="ADAL" clId="{7D695465-DCE5-4FDC-AC08-F529AE1C7D96}" dt="2020-11-16T12:54:37.161" v="99"/>
          <ac:spMkLst>
            <pc:docMk/>
            <pc:sldMk cId="1508932425" sldId="360"/>
            <ac:spMk id="4" creationId="{631EDAB7-E322-4564-9BFA-BF713796B720}"/>
          </ac:spMkLst>
        </pc:spChg>
        <pc:spChg chg="del mod">
          <ac:chgData name="Rosmorduc Vinca" userId="ad80fc01-cf55-4376-a825-a887c8046f05" providerId="ADAL" clId="{7D695465-DCE5-4FDC-AC08-F529AE1C7D96}" dt="2020-11-16T12:55:03.114" v="104" actId="478"/>
          <ac:spMkLst>
            <pc:docMk/>
            <pc:sldMk cId="1508932425" sldId="360"/>
            <ac:spMk id="5" creationId="{CEC692DE-CC6F-4C8C-A68B-6651CA6F25F8}"/>
          </ac:spMkLst>
        </pc:spChg>
        <pc:spChg chg="mod">
          <ac:chgData name="Rosmorduc Vinca" userId="ad80fc01-cf55-4376-a825-a887c8046f05" providerId="ADAL" clId="{7D695465-DCE5-4FDC-AC08-F529AE1C7D96}" dt="2020-11-16T12:55:19.217" v="108" actId="1076"/>
          <ac:spMkLst>
            <pc:docMk/>
            <pc:sldMk cId="1508932425" sldId="360"/>
            <ac:spMk id="6" creationId="{4E583612-ABD4-45B6-9F44-92250AEE516B}"/>
          </ac:spMkLst>
        </pc:spChg>
        <pc:spChg chg="mod">
          <ac:chgData name="Rosmorduc Vinca" userId="ad80fc01-cf55-4376-a825-a887c8046f05" providerId="ADAL" clId="{7D695465-DCE5-4FDC-AC08-F529AE1C7D96}" dt="2020-11-16T12:55:25.072" v="109" actId="1076"/>
          <ac:spMkLst>
            <pc:docMk/>
            <pc:sldMk cId="1508932425" sldId="360"/>
            <ac:spMk id="11" creationId="{2B9B8E02-EE74-4C07-AF56-DC09057E4405}"/>
          </ac:spMkLst>
        </pc:spChg>
        <pc:spChg chg="add del mod">
          <ac:chgData name="Rosmorduc Vinca" userId="ad80fc01-cf55-4376-a825-a887c8046f05" providerId="ADAL" clId="{7D695465-DCE5-4FDC-AC08-F529AE1C7D96}" dt="2020-11-16T12:55:05.704" v="105" actId="478"/>
          <ac:spMkLst>
            <pc:docMk/>
            <pc:sldMk cId="1508932425" sldId="360"/>
            <ac:spMk id="12" creationId="{AA13145C-CE12-4EF7-85B4-CBCD9E29CE24}"/>
          </ac:spMkLst>
        </pc:spChg>
        <pc:spChg chg="add mod">
          <ac:chgData name="Rosmorduc Vinca" userId="ad80fc01-cf55-4376-a825-a887c8046f05" providerId="ADAL" clId="{7D695465-DCE5-4FDC-AC08-F529AE1C7D96}" dt="2020-11-16T12:55:11.789" v="107"/>
          <ac:spMkLst>
            <pc:docMk/>
            <pc:sldMk cId="1508932425" sldId="360"/>
            <ac:spMk id="13" creationId="{74B3440C-F1CF-417A-845E-14D4D7E48677}"/>
          </ac:spMkLst>
        </pc:spChg>
        <pc:picChg chg="mod">
          <ac:chgData name="Rosmorduc Vinca" userId="ad80fc01-cf55-4376-a825-a887c8046f05" providerId="ADAL" clId="{7D695465-DCE5-4FDC-AC08-F529AE1C7D96}" dt="2020-11-16T12:55:19.217" v="108" actId="1076"/>
          <ac:picMkLst>
            <pc:docMk/>
            <pc:sldMk cId="1508932425" sldId="360"/>
            <ac:picMk id="8" creationId="{9247B07B-8B95-45E8-B48F-71D015C30E14}"/>
          </ac:picMkLst>
        </pc:picChg>
        <pc:picChg chg="mod">
          <ac:chgData name="Rosmorduc Vinca" userId="ad80fc01-cf55-4376-a825-a887c8046f05" providerId="ADAL" clId="{7D695465-DCE5-4FDC-AC08-F529AE1C7D96}" dt="2020-11-16T12:55:25.072" v="109" actId="1076"/>
          <ac:picMkLst>
            <pc:docMk/>
            <pc:sldMk cId="1508932425" sldId="360"/>
            <ac:picMk id="10" creationId="{B9EAF5DE-5CA9-4C4C-B515-E7148E2C9321}"/>
          </ac:picMkLst>
        </pc:picChg>
      </pc:sldChg>
      <pc:sldChg chg="addSp delSp modSp mod">
        <pc:chgData name="Rosmorduc Vinca" userId="ad80fc01-cf55-4376-a825-a887c8046f05" providerId="ADAL" clId="{7D695465-DCE5-4FDC-AC08-F529AE1C7D96}" dt="2020-11-16T12:47:01.805" v="58" actId="14100"/>
        <pc:sldMkLst>
          <pc:docMk/>
          <pc:sldMk cId="2859391722" sldId="361"/>
        </pc:sldMkLst>
        <pc:spChg chg="add del mod">
          <ac:chgData name="Rosmorduc Vinca" userId="ad80fc01-cf55-4376-a825-a887c8046f05" providerId="ADAL" clId="{7D695465-DCE5-4FDC-AC08-F529AE1C7D96}" dt="2020-11-16T12:46:11.459" v="48"/>
          <ac:spMkLst>
            <pc:docMk/>
            <pc:sldMk cId="2859391722" sldId="361"/>
            <ac:spMk id="3" creationId="{6F9EF19A-31B0-4E00-8FC9-85F43FA559D6}"/>
          </ac:spMkLst>
        </pc:spChg>
        <pc:spChg chg="add del mod">
          <ac:chgData name="Rosmorduc Vinca" userId="ad80fc01-cf55-4376-a825-a887c8046f05" providerId="ADAL" clId="{7D695465-DCE5-4FDC-AC08-F529AE1C7D96}" dt="2020-11-16T12:46:11.459" v="48"/>
          <ac:spMkLst>
            <pc:docMk/>
            <pc:sldMk cId="2859391722" sldId="361"/>
            <ac:spMk id="4" creationId="{174C5E79-DCF7-413C-97CC-F4DD979D840C}"/>
          </ac:spMkLst>
        </pc:spChg>
        <pc:spChg chg="add del mod">
          <ac:chgData name="Rosmorduc Vinca" userId="ad80fc01-cf55-4376-a825-a887c8046f05" providerId="ADAL" clId="{7D695465-DCE5-4FDC-AC08-F529AE1C7D96}" dt="2020-11-16T12:46:11.459" v="48"/>
          <ac:spMkLst>
            <pc:docMk/>
            <pc:sldMk cId="2859391722" sldId="361"/>
            <ac:spMk id="5" creationId="{D554A1A7-DBB8-4672-A87C-AFC93C361393}"/>
          </ac:spMkLst>
        </pc:spChg>
        <pc:spChg chg="mod">
          <ac:chgData name="Rosmorduc Vinca" userId="ad80fc01-cf55-4376-a825-a887c8046f05" providerId="ADAL" clId="{7D695465-DCE5-4FDC-AC08-F529AE1C7D96}" dt="2020-11-16T12:47:01.805" v="58" actId="14100"/>
          <ac:spMkLst>
            <pc:docMk/>
            <pc:sldMk cId="2859391722" sldId="361"/>
            <ac:spMk id="7" creationId="{0E128AB8-5EDA-434F-9F72-EF79A21042CE}"/>
          </ac:spMkLst>
        </pc:spChg>
        <pc:spChg chg="mod">
          <ac:chgData name="Rosmorduc Vinca" userId="ad80fc01-cf55-4376-a825-a887c8046f05" providerId="ADAL" clId="{7D695465-DCE5-4FDC-AC08-F529AE1C7D96}" dt="2020-11-16T12:46:49.019" v="54" actId="1076"/>
          <ac:spMkLst>
            <pc:docMk/>
            <pc:sldMk cId="2859391722" sldId="361"/>
            <ac:spMk id="9" creationId="{EDB2E47E-6983-4DBE-9FC2-DDE20518502C}"/>
          </ac:spMkLst>
        </pc:spChg>
        <pc:spChg chg="add del mod">
          <ac:chgData name="Rosmorduc Vinca" userId="ad80fc01-cf55-4376-a825-a887c8046f05" providerId="ADAL" clId="{7D695465-DCE5-4FDC-AC08-F529AE1C7D96}" dt="2020-11-16T12:46:29.080" v="49"/>
          <ac:spMkLst>
            <pc:docMk/>
            <pc:sldMk cId="2859391722" sldId="361"/>
            <ac:spMk id="11" creationId="{7ABBD2CB-99A2-41B5-ABF3-CB010B5ED1CF}"/>
          </ac:spMkLst>
        </pc:spChg>
        <pc:spChg chg="add del mod">
          <ac:chgData name="Rosmorduc Vinca" userId="ad80fc01-cf55-4376-a825-a887c8046f05" providerId="ADAL" clId="{7D695465-DCE5-4FDC-AC08-F529AE1C7D96}" dt="2020-11-16T12:46:29.080" v="49"/>
          <ac:spMkLst>
            <pc:docMk/>
            <pc:sldMk cId="2859391722" sldId="361"/>
            <ac:spMk id="12" creationId="{EB223FAF-3F0C-4479-B417-0BD6E3BD6754}"/>
          </ac:spMkLst>
        </pc:spChg>
        <pc:spChg chg="add del mod">
          <ac:chgData name="Rosmorduc Vinca" userId="ad80fc01-cf55-4376-a825-a887c8046f05" providerId="ADAL" clId="{7D695465-DCE5-4FDC-AC08-F529AE1C7D96}" dt="2020-11-16T12:46:29.080" v="49"/>
          <ac:spMkLst>
            <pc:docMk/>
            <pc:sldMk cId="2859391722" sldId="361"/>
            <ac:spMk id="13" creationId="{AAE33A4F-4F98-4B5B-8F12-20E71C3872CF}"/>
          </ac:spMkLst>
        </pc:spChg>
        <pc:picChg chg="mod">
          <ac:chgData name="Rosmorduc Vinca" userId="ad80fc01-cf55-4376-a825-a887c8046f05" providerId="ADAL" clId="{7D695465-DCE5-4FDC-AC08-F529AE1C7D96}" dt="2020-11-16T12:46:36.123" v="51" actId="14100"/>
          <ac:picMkLst>
            <pc:docMk/>
            <pc:sldMk cId="2859391722" sldId="361"/>
            <ac:picMk id="6" creationId="{C1665956-43E4-4DBC-BB2F-94E284759039}"/>
          </ac:picMkLst>
        </pc:picChg>
      </pc:sldChg>
      <pc:sldChg chg="modSp mod">
        <pc:chgData name="Rosmorduc Vinca" userId="ad80fc01-cf55-4376-a825-a887c8046f05" providerId="ADAL" clId="{7D695465-DCE5-4FDC-AC08-F529AE1C7D96}" dt="2020-11-16T12:54:21.198" v="94" actId="1076"/>
        <pc:sldMkLst>
          <pc:docMk/>
          <pc:sldMk cId="3413234003" sldId="363"/>
        </pc:sldMkLst>
        <pc:spChg chg="mod">
          <ac:chgData name="Rosmorduc Vinca" userId="ad80fc01-cf55-4376-a825-a887c8046f05" providerId="ADAL" clId="{7D695465-DCE5-4FDC-AC08-F529AE1C7D96}" dt="2020-11-16T12:54:21.198" v="94" actId="1076"/>
          <ac:spMkLst>
            <pc:docMk/>
            <pc:sldMk cId="3413234003" sldId="363"/>
            <ac:spMk id="8" creationId="{B65DDC91-2A70-4376-BFDC-6D4BFBB435E5}"/>
          </ac:spMkLst>
        </pc:spChg>
      </pc:sldChg>
      <pc:sldChg chg="addSp delSp modSp">
        <pc:chgData name="Rosmorduc Vinca" userId="ad80fc01-cf55-4376-a825-a887c8046f05" providerId="ADAL" clId="{7D695465-DCE5-4FDC-AC08-F529AE1C7D96}" dt="2020-11-16T12:54:14.867" v="93"/>
        <pc:sldMkLst>
          <pc:docMk/>
          <pc:sldMk cId="337784747" sldId="364"/>
        </pc:sldMkLst>
        <pc:spChg chg="add del mod">
          <ac:chgData name="Rosmorduc Vinca" userId="ad80fc01-cf55-4376-a825-a887c8046f05" providerId="ADAL" clId="{7D695465-DCE5-4FDC-AC08-F529AE1C7D96}" dt="2020-11-16T12:54:14.867" v="93"/>
          <ac:spMkLst>
            <pc:docMk/>
            <pc:sldMk cId="337784747" sldId="364"/>
            <ac:spMk id="2" creationId="{E78CEFBF-1C1A-4563-8B87-CB9DEEF39EE6}"/>
          </ac:spMkLst>
        </pc:spChg>
        <pc:spChg chg="add mod">
          <ac:chgData name="Rosmorduc Vinca" userId="ad80fc01-cf55-4376-a825-a887c8046f05" providerId="ADAL" clId="{7D695465-DCE5-4FDC-AC08-F529AE1C7D96}" dt="2020-11-16T12:54:14.867" v="93"/>
          <ac:spMkLst>
            <pc:docMk/>
            <pc:sldMk cId="337784747" sldId="364"/>
            <ac:spMk id="3" creationId="{8C05A8BA-04D9-4792-B433-21E12F580D34}"/>
          </ac:spMkLst>
        </pc:spChg>
        <pc:spChg chg="del">
          <ac:chgData name="Rosmorduc Vinca" userId="ad80fc01-cf55-4376-a825-a887c8046f05" providerId="ADAL" clId="{7D695465-DCE5-4FDC-AC08-F529AE1C7D96}" dt="2020-11-16T12:54:14.867" v="93"/>
          <ac:spMkLst>
            <pc:docMk/>
            <pc:sldMk cId="337784747" sldId="364"/>
            <ac:spMk id="6" creationId="{77AAA239-787D-44AF-BDF2-AFA78E6FD127}"/>
          </ac:spMkLst>
        </pc:spChg>
      </pc:sldChg>
      <pc:sldChg chg="addSp delSp modSp">
        <pc:chgData name="Rosmorduc Vinca" userId="ad80fc01-cf55-4376-a825-a887c8046f05" providerId="ADAL" clId="{7D695465-DCE5-4FDC-AC08-F529AE1C7D96}" dt="2020-11-16T12:36:31.662" v="41"/>
        <pc:sldMkLst>
          <pc:docMk/>
          <pc:sldMk cId="873749397" sldId="365"/>
        </pc:sldMkLst>
        <pc:spChg chg="add del mod">
          <ac:chgData name="Rosmorduc Vinca" userId="ad80fc01-cf55-4376-a825-a887c8046f05" providerId="ADAL" clId="{7D695465-DCE5-4FDC-AC08-F529AE1C7D96}" dt="2020-11-16T12:36:31.662" v="41"/>
          <ac:spMkLst>
            <pc:docMk/>
            <pc:sldMk cId="873749397" sldId="365"/>
            <ac:spMk id="2" creationId="{58C4070C-A9F5-4871-9CE7-BC14FAA76BB8}"/>
          </ac:spMkLst>
        </pc:spChg>
        <pc:spChg chg="add del mod">
          <ac:chgData name="Rosmorduc Vinca" userId="ad80fc01-cf55-4376-a825-a887c8046f05" providerId="ADAL" clId="{7D695465-DCE5-4FDC-AC08-F529AE1C7D96}" dt="2020-11-16T12:36:31.662" v="41"/>
          <ac:spMkLst>
            <pc:docMk/>
            <pc:sldMk cId="873749397" sldId="365"/>
            <ac:spMk id="3" creationId="{69F86C5B-B31F-43E5-A198-D39A19ADE4FE}"/>
          </ac:spMkLst>
        </pc:spChg>
      </pc:sldChg>
      <pc:sldChg chg="modNotesTx">
        <pc:chgData name="Rosmorduc Vinca" userId="ad80fc01-cf55-4376-a825-a887c8046f05" providerId="ADAL" clId="{7D695465-DCE5-4FDC-AC08-F529AE1C7D96}" dt="2020-11-16T12:32:27.431" v="35" actId="20577"/>
        <pc:sldMkLst>
          <pc:docMk/>
          <pc:sldMk cId="3710224858" sldId="373"/>
        </pc:sldMkLst>
      </pc:sldChg>
      <pc:sldChg chg="modNotesTx">
        <pc:chgData name="Rosmorduc Vinca" userId="ad80fc01-cf55-4376-a825-a887c8046f05" providerId="ADAL" clId="{7D695465-DCE5-4FDC-AC08-F529AE1C7D96}" dt="2020-11-16T13:03:21.708" v="128" actId="20577"/>
        <pc:sldMkLst>
          <pc:docMk/>
          <pc:sldMk cId="2592953720"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A195D-AA5B-45FD-B56D-E5FC55029138}" type="datetimeFigureOut">
              <a:rPr lang="fr-FR" smtClean="0"/>
              <a:pPr/>
              <a:t>17/11/2020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90DC-C5EA-4AAD-8DD1-F5CC91A907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a:t>
            </a:fld>
            <a:endParaRPr lang="fr-FR"/>
          </a:p>
        </p:txBody>
      </p:sp>
    </p:spTree>
    <p:extLst>
      <p:ext uri="{BB962C8B-B14F-4D97-AF65-F5344CB8AC3E}">
        <p14:creationId xmlns:p14="http://schemas.microsoft.com/office/powerpoint/2010/main" val="329870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10</a:t>
            </a:fld>
            <a:endParaRPr lang="fr-FR"/>
          </a:p>
        </p:txBody>
      </p:sp>
    </p:spTree>
    <p:extLst>
      <p:ext uri="{BB962C8B-B14F-4D97-AF65-F5344CB8AC3E}">
        <p14:creationId xmlns:p14="http://schemas.microsoft.com/office/powerpoint/2010/main" val="232693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hydroweb.theia-land.fr/</a:t>
            </a:r>
            <a:r>
              <a:rPr lang="fr-FR" dirty="0" err="1"/>
              <a:t>hydroweb</a:t>
            </a:r>
            <a:r>
              <a:rPr lang="fr-FR" dirty="0"/>
              <a:t>/</a:t>
            </a:r>
            <a:r>
              <a:rPr lang="fr-FR" dirty="0" err="1"/>
              <a:t>view</a:t>
            </a:r>
            <a:r>
              <a:rPr lang="fr-FR" dirty="0"/>
              <a:t>/</a:t>
            </a:r>
            <a:r>
              <a:rPr lang="fr-FR" dirty="0" err="1"/>
              <a:t>L_tchad?lang</a:t>
            </a:r>
            <a:r>
              <a:rPr lang="fr-FR" dirty="0"/>
              <a:t>=en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11</a:t>
            </a:fld>
            <a:endParaRPr lang="fr-FR"/>
          </a:p>
        </p:txBody>
      </p:sp>
    </p:spTree>
    <p:extLst>
      <p:ext uri="{BB962C8B-B14F-4D97-AF65-F5344CB8AC3E}">
        <p14:creationId xmlns:p14="http://schemas.microsoft.com/office/powerpoint/2010/main" val="288062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12</a:t>
            </a:fld>
            <a:endParaRPr lang="fr-FR"/>
          </a:p>
        </p:txBody>
      </p:sp>
    </p:spTree>
    <p:extLst>
      <p:ext uri="{BB962C8B-B14F-4D97-AF65-F5344CB8AC3E}">
        <p14:creationId xmlns:p14="http://schemas.microsoft.com/office/powerpoint/2010/main" val="175368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Image : https://earthobservatory.nasa.gov/world-of-change/AralSea</a:t>
            </a:r>
          </a:p>
          <a:p>
            <a:endParaRPr lang="fr-FR" dirty="0"/>
          </a:p>
          <a:p>
            <a:r>
              <a:rPr lang="fr-FR" dirty="0"/>
              <a:t>hydroweb.theia-land.fr/</a:t>
            </a:r>
            <a:r>
              <a:rPr lang="fr-FR" dirty="0" err="1"/>
              <a:t>hydroweb</a:t>
            </a:r>
            <a:r>
              <a:rPr lang="fr-FR" dirty="0"/>
              <a:t>/</a:t>
            </a:r>
            <a:r>
              <a:rPr lang="fr-FR" dirty="0" err="1"/>
              <a:t>view</a:t>
            </a:r>
            <a:r>
              <a:rPr lang="fr-FR" dirty="0"/>
              <a:t>/</a:t>
            </a:r>
            <a:r>
              <a:rPr lang="fr-FR" dirty="0" err="1"/>
              <a:t>L_aral_sud?lang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L_aral_nord?lang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L_aral_ouest?lang</a:t>
            </a:r>
            <a:r>
              <a:rPr lang="fr-FR" dirty="0"/>
              <a:t>=en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a:p>
            <a:r>
              <a:rPr lang="fr-FR" dirty="0"/>
              <a:t>hydroweb.theia-land.fr/</a:t>
            </a:r>
            <a:r>
              <a:rPr lang="fr-FR" dirty="0" err="1"/>
              <a:t>hydroweb</a:t>
            </a:r>
            <a:r>
              <a:rPr lang="fr-FR" dirty="0"/>
              <a:t>/</a:t>
            </a:r>
            <a:r>
              <a:rPr lang="fr-FR" dirty="0" err="1"/>
              <a:t>view</a:t>
            </a:r>
            <a:r>
              <a:rPr lang="fr-FR" dirty="0"/>
              <a:t>/</a:t>
            </a:r>
            <a:r>
              <a:rPr lang="fr-FR" dirty="0" err="1"/>
              <a:t>L_aral_est?lang</a:t>
            </a:r>
            <a:r>
              <a:rPr lang="fr-FR" dirty="0"/>
              <a:t>=en</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13</a:t>
            </a:fld>
            <a:endParaRPr lang="fr-FR"/>
          </a:p>
        </p:txBody>
      </p:sp>
    </p:spTree>
    <p:extLst>
      <p:ext uri="{BB962C8B-B14F-4D97-AF65-F5344CB8AC3E}">
        <p14:creationId xmlns:p14="http://schemas.microsoft.com/office/powerpoint/2010/main" val="289187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14</a:t>
            </a:fld>
            <a:endParaRPr lang="fr-FR"/>
          </a:p>
        </p:txBody>
      </p:sp>
    </p:spTree>
    <p:extLst>
      <p:ext uri="{BB962C8B-B14F-4D97-AF65-F5344CB8AC3E}">
        <p14:creationId xmlns:p14="http://schemas.microsoft.com/office/powerpoint/2010/main" val="236471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15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r>
              <a:rPr lang="fr-FR" dirty="0"/>
              <a:t>http://hydroweb.theia-land.fr/hydroweb/view/L_poyang?lang=en pour la courbe </a:t>
            </a:r>
            <a:r>
              <a:rPr lang="fr-FR" dirty="0" err="1"/>
              <a:t>alti</a:t>
            </a:r>
            <a:r>
              <a:rPr lang="fr-FR" dirty="0"/>
              <a:t>. </a:t>
            </a:r>
          </a:p>
          <a:p>
            <a:pPr eaLnBrk="1" hangingPunct="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pPr eaLnBrk="1" hangingPunct="1"/>
            <a:endParaRPr lang="fr-FR" dirty="0"/>
          </a:p>
        </p:txBody>
      </p:sp>
    </p:spTree>
    <p:extLst>
      <p:ext uri="{BB962C8B-B14F-4D97-AF65-F5344CB8AC3E}">
        <p14:creationId xmlns:p14="http://schemas.microsoft.com/office/powerpoint/2010/main" val="131785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16</a:t>
            </a:fld>
            <a:endParaRPr lang="fr-FR"/>
          </a:p>
        </p:txBody>
      </p:sp>
    </p:spTree>
    <p:extLst>
      <p:ext uri="{BB962C8B-B14F-4D97-AF65-F5344CB8AC3E}">
        <p14:creationId xmlns:p14="http://schemas.microsoft.com/office/powerpoint/2010/main" val="319879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http://hydroweb.theia-land.fr/?lang=en&amp;basin=ST.LAWRENCE</a:t>
            </a:r>
          </a:p>
          <a:p>
            <a:r>
              <a:rPr lang="fr-FR" dirty="0"/>
              <a:t>http://hydroweb.theia-land.fr/hydroweb/view/L_michigan?lang=en</a:t>
            </a:r>
          </a:p>
          <a:p>
            <a:r>
              <a:rPr lang="fr-FR" dirty="0"/>
              <a:t>hydroweb.theia-land.fr/</a:t>
            </a:r>
            <a:r>
              <a:rPr lang="fr-FR" dirty="0" err="1"/>
              <a:t>hydroweb</a:t>
            </a:r>
            <a:r>
              <a:rPr lang="fr-FR" dirty="0"/>
              <a:t>/</a:t>
            </a:r>
            <a:r>
              <a:rPr lang="fr-FR" dirty="0" err="1"/>
              <a:t>view</a:t>
            </a:r>
            <a:r>
              <a:rPr lang="fr-FR" dirty="0"/>
              <a:t>/</a:t>
            </a:r>
            <a:r>
              <a:rPr lang="fr-FR" dirty="0" err="1"/>
              <a:t>L_superior?lang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L_huron?lang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L_erie?lang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L_ontario?lang</a:t>
            </a:r>
            <a:r>
              <a:rPr lang="fr-FR" dirty="0"/>
              <a:t>=en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17</a:t>
            </a:fld>
            <a:endParaRPr lang="fr-FR"/>
          </a:p>
        </p:txBody>
      </p:sp>
    </p:spTree>
    <p:extLst>
      <p:ext uri="{BB962C8B-B14F-4D97-AF65-F5344CB8AC3E}">
        <p14:creationId xmlns:p14="http://schemas.microsoft.com/office/powerpoint/2010/main" val="120767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18</a:t>
            </a:fld>
            <a:endParaRPr lang="fr-FR"/>
          </a:p>
        </p:txBody>
      </p:sp>
    </p:spTree>
    <p:extLst>
      <p:ext uri="{BB962C8B-B14F-4D97-AF65-F5344CB8AC3E}">
        <p14:creationId xmlns:p14="http://schemas.microsoft.com/office/powerpoint/2010/main" val="356163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19</a:t>
            </a:fld>
            <a:endParaRPr lang="fr-FR"/>
          </a:p>
        </p:txBody>
      </p:sp>
    </p:spTree>
    <p:extLst>
      <p:ext uri="{BB962C8B-B14F-4D97-AF65-F5344CB8AC3E}">
        <p14:creationId xmlns:p14="http://schemas.microsoft.com/office/powerpoint/2010/main" val="13494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a:t>
            </a:fld>
            <a:endParaRPr lang="fr-FR"/>
          </a:p>
        </p:txBody>
      </p:sp>
    </p:spTree>
    <p:extLst>
      <p:ext uri="{BB962C8B-B14F-4D97-AF65-F5344CB8AC3E}">
        <p14:creationId xmlns:p14="http://schemas.microsoft.com/office/powerpoint/2010/main" val="285437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20</a:t>
            </a:fld>
            <a:endParaRPr lang="fr-FR"/>
          </a:p>
        </p:txBody>
      </p:sp>
    </p:spTree>
    <p:extLst>
      <p:ext uri="{BB962C8B-B14F-4D97-AF65-F5344CB8AC3E}">
        <p14:creationId xmlns:p14="http://schemas.microsoft.com/office/powerpoint/2010/main" val="3040580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21</a:t>
            </a:fld>
            <a:endParaRPr lang="fr-FR"/>
          </a:p>
        </p:txBody>
      </p:sp>
    </p:spTree>
    <p:extLst>
      <p:ext uri="{BB962C8B-B14F-4D97-AF65-F5344CB8AC3E}">
        <p14:creationId xmlns:p14="http://schemas.microsoft.com/office/powerpoint/2010/main" val="2466975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22</a:t>
            </a:fld>
            <a:endParaRPr lang="fr-FR"/>
          </a:p>
        </p:txBody>
      </p:sp>
    </p:spTree>
    <p:extLst>
      <p:ext uri="{BB962C8B-B14F-4D97-AF65-F5344CB8AC3E}">
        <p14:creationId xmlns:p14="http://schemas.microsoft.com/office/powerpoint/2010/main" val="2014820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23</a:t>
            </a:fld>
            <a:endParaRPr lang="fr-FR"/>
          </a:p>
        </p:txBody>
      </p:sp>
    </p:spTree>
    <p:extLst>
      <p:ext uri="{BB962C8B-B14F-4D97-AF65-F5344CB8AC3E}">
        <p14:creationId xmlns:p14="http://schemas.microsoft.com/office/powerpoint/2010/main" val="3600278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24</a:t>
            </a:fld>
            <a:endParaRPr lang="fr-FR"/>
          </a:p>
        </p:txBody>
      </p:sp>
    </p:spTree>
    <p:extLst>
      <p:ext uri="{BB962C8B-B14F-4D97-AF65-F5344CB8AC3E}">
        <p14:creationId xmlns:p14="http://schemas.microsoft.com/office/powerpoint/2010/main" val="3057947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25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r>
              <a:rPr lang="fr-FR" sz="1200" u="sng" kern="1200" dirty="0">
                <a:solidFill>
                  <a:schemeClr val="tx1"/>
                </a:solidFill>
                <a:effectLst/>
                <a:latin typeface="+mn-lt"/>
                <a:ea typeface="+mn-ea"/>
                <a:cs typeface="+mn-cs"/>
              </a:rPr>
              <a:t>http://hydroweb.theia-land.fr/hydroweb/view/R_PARANA_PARAGUAI_KM2439?lang=fr</a:t>
            </a:r>
            <a:br>
              <a:rPr lang="fr-FR" sz="1200" u="sng" kern="1200" dirty="0">
                <a:solidFill>
                  <a:schemeClr val="tx1"/>
                </a:solidFill>
                <a:effectLst/>
                <a:latin typeface="+mn-lt"/>
                <a:ea typeface="+mn-ea"/>
                <a:cs typeface="+mn-cs"/>
              </a:rPr>
            </a:br>
            <a:endParaRPr lang="fr-FR" sz="1200" u="sng" kern="1200" dirty="0">
              <a:solidFill>
                <a:schemeClr val="tx1"/>
              </a:solidFill>
              <a:effectLst/>
              <a:latin typeface="+mn-lt"/>
              <a:ea typeface="+mn-ea"/>
              <a:cs typeface="+mn-cs"/>
            </a:endParaRPr>
          </a:p>
          <a:p>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pPr eaLnBrk="1" hangingPunct="1"/>
            <a:endParaRPr lang="fr-FR" dirty="0"/>
          </a:p>
        </p:txBody>
      </p:sp>
    </p:spTree>
    <p:extLst>
      <p:ext uri="{BB962C8B-B14F-4D97-AF65-F5344CB8AC3E}">
        <p14:creationId xmlns:p14="http://schemas.microsoft.com/office/powerpoint/2010/main" val="414311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http://hydroweb.theia-land.fr/?lang=fr&amp;basin=Parana</a:t>
            </a:r>
            <a:br>
              <a:rPr lang="fr-FR" sz="1200" kern="120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26</a:t>
            </a:fld>
            <a:endParaRPr lang="fr-FR"/>
          </a:p>
        </p:txBody>
      </p:sp>
    </p:spTree>
    <p:extLst>
      <p:ext uri="{BB962C8B-B14F-4D97-AF65-F5344CB8AC3E}">
        <p14:creationId xmlns:p14="http://schemas.microsoft.com/office/powerpoint/2010/main" val="131003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3</a:t>
            </a:fld>
            <a:endParaRPr lang="fr-FR"/>
          </a:p>
        </p:txBody>
      </p:sp>
    </p:spTree>
    <p:extLst>
      <p:ext uri="{BB962C8B-B14F-4D97-AF65-F5344CB8AC3E}">
        <p14:creationId xmlns:p14="http://schemas.microsoft.com/office/powerpoint/2010/main" val="87883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4</a:t>
            </a:fld>
            <a:endParaRPr lang="fr-FR"/>
          </a:p>
        </p:txBody>
      </p:sp>
    </p:spTree>
    <p:extLst>
      <p:ext uri="{BB962C8B-B14F-4D97-AF65-F5344CB8AC3E}">
        <p14:creationId xmlns:p14="http://schemas.microsoft.com/office/powerpoint/2010/main" val="334888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5</a:t>
            </a:fld>
            <a:endParaRPr lang="fr-FR"/>
          </a:p>
        </p:txBody>
      </p:sp>
    </p:spTree>
    <p:extLst>
      <p:ext uri="{BB962C8B-B14F-4D97-AF65-F5344CB8AC3E}">
        <p14:creationId xmlns:p14="http://schemas.microsoft.com/office/powerpoint/2010/main" val="186214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6</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r>
              <a:rPr lang="fr-FR" dirty="0"/>
              <a:t>http://hydroweb.theia-land.fr/hydroweb/view/R_AMAZONAS_NEGRO_KM1295?lang=fr</a:t>
            </a:r>
          </a:p>
          <a:p>
            <a:pPr eaLnBrk="1" hangingPunct="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pPr eaLnBrk="1" hangingPunct="1"/>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7</a:t>
            </a:fld>
            <a:endParaRPr lang="fr-FR"/>
          </a:p>
        </p:txBody>
      </p:sp>
    </p:spTree>
    <p:extLst>
      <p:ext uri="{BB962C8B-B14F-4D97-AF65-F5344CB8AC3E}">
        <p14:creationId xmlns:p14="http://schemas.microsoft.com/office/powerpoint/2010/main" val="157336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8</a:t>
            </a:fld>
            <a:endParaRPr lang="fr-FR"/>
          </a:p>
        </p:txBody>
      </p:sp>
    </p:spTree>
    <p:extLst>
      <p:ext uri="{BB962C8B-B14F-4D97-AF65-F5344CB8AC3E}">
        <p14:creationId xmlns:p14="http://schemas.microsoft.com/office/powerpoint/2010/main" val="339134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Sauf mention contraire, la présentation “Hauteurs d’eau (altimétrie) : quelques utilisations”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9</a:t>
            </a:fld>
            <a:endParaRPr lang="fr-FR"/>
          </a:p>
        </p:txBody>
      </p:sp>
    </p:spTree>
    <p:extLst>
      <p:ext uri="{BB962C8B-B14F-4D97-AF65-F5344CB8AC3E}">
        <p14:creationId xmlns:p14="http://schemas.microsoft.com/office/powerpoint/2010/main" val="426952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fr-FR" dirty="0"/>
              <a:t>Modifiez le style du titre</a:t>
            </a:r>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18085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12192000" cy="6126163"/>
          </a:xfrm>
        </p:spPr>
        <p:txBody>
          <a:bodyPr/>
          <a:lstStyle>
            <a:lvl1pPr>
              <a:buNone/>
              <a:defRPr/>
            </a:lvl1pPr>
            <a:lvl2pPr>
              <a:buNone/>
              <a:defRPr/>
            </a:lvl2pPr>
            <a:lvl3pPr>
              <a:buNone/>
              <a:defRPr/>
            </a:lvl3pPr>
            <a:lvl4pPr>
              <a:buNone/>
              <a:defRPr/>
            </a:lvl4pPr>
            <a:lvl5pPr>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5"/>
          <p:cNvSpPr>
            <a:spLocks noGrp="1"/>
          </p:cNvSpPr>
          <p:nvPr>
            <p:ph type="sldNum" sz="quarter" idx="4"/>
          </p:nvPr>
        </p:nvSpPr>
        <p:spPr>
          <a:xfrm>
            <a:off x="11664619" y="6428359"/>
            <a:ext cx="527381" cy="365125"/>
          </a:xfrm>
          <a:prstGeom prst="rect">
            <a:avLst/>
          </a:prstGeom>
        </p:spPr>
        <p:txBody>
          <a:bodyPr/>
          <a:lstStyle>
            <a:lvl1pPr>
              <a:defRPr sz="1200">
                <a:solidFill>
                  <a:schemeClr val="tx1"/>
                </a:solidFill>
                <a:latin typeface="Candara" pitchFamily="34" charset="0"/>
              </a:defRPr>
            </a:lvl1pPr>
          </a:lstStyle>
          <a:p>
            <a:fld id="{ABCDB02C-A755-40F6-8AF5-42A83F72D144}" type="slidenum">
              <a:rPr lang="fr-FR" smtClean="0"/>
              <a:pPr/>
              <a:t>‹N°›</a:t>
            </a:fld>
            <a:endParaRPr lang="fr-FR" dirty="0"/>
          </a:p>
        </p:txBody>
      </p:sp>
      <p:sp>
        <p:nvSpPr>
          <p:cNvPr id="8" name="Espace réservé du pied de page 9"/>
          <p:cNvSpPr>
            <a:spLocks noGrp="1"/>
          </p:cNvSpPr>
          <p:nvPr>
            <p:ph type="ftr" sz="quarter" idx="3"/>
          </p:nvPr>
        </p:nvSpPr>
        <p:spPr>
          <a:xfrm>
            <a:off x="3311691" y="6448252"/>
            <a:ext cx="5482795" cy="365125"/>
          </a:xfrm>
          <a:prstGeom prst="rect">
            <a:avLst/>
          </a:prstGeom>
        </p:spPr>
        <p:txBody>
          <a:bodyPr vert="horz" lIns="91440" tIns="45720" rIns="91440" bIns="45720" rtlCol="0" anchor="ctr"/>
          <a:lstStyle>
            <a:lvl1pPr algn="ctr">
              <a:defRPr sz="1200">
                <a:solidFill>
                  <a:schemeClr val="tx1">
                    <a:tint val="75000"/>
                  </a:schemeClr>
                </a:solidFill>
                <a:latin typeface="Candara" pitchFamily="34" charset="0"/>
              </a:defRPr>
            </a:lvl1pPr>
          </a:lstStyle>
          <a:p>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p:nvPr>
        </p:nvSpPr>
        <p:spPr>
          <a:xfrm>
            <a:off x="171449" y="828675"/>
            <a:ext cx="11877675" cy="54102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39780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fr-FR" dirty="0"/>
              <a:t>Modifiez le style du titre</a:t>
            </a:r>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8276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p:nvPr>
        </p:nvSpPr>
        <p:spPr>
          <a:xfrm>
            <a:off x="142875" y="860425"/>
            <a:ext cx="518160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p:nvPr>
        </p:nvSpPr>
        <p:spPr>
          <a:xfrm>
            <a:off x="6172200" y="860425"/>
            <a:ext cx="588645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52609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fr-FR" dirty="0"/>
              <a:t>Modifiez le style du titre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p:nvPr>
        </p:nvSpPr>
        <p:spPr>
          <a:xfrm>
            <a:off x="145774" y="1749697"/>
            <a:ext cx="5851802"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p:nvPr>
        </p:nvSpPr>
        <p:spPr>
          <a:xfrm>
            <a:off x="6172200" y="1749697"/>
            <a:ext cx="5927034"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8880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fr-FR" dirty="0"/>
              <a:t>Modifiez le style du titre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2747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971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34915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fr-FR" smtClean="0"/>
              <a:t>17/11/2020</a:t>
            </a:fld>
            <a:endParaRPr lang="fr-FR"/>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6597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fr-FR" smtClean="0"/>
              <a:t>17/11/2020</a:t>
            </a:fld>
            <a:endParaRPr lang="fr-FR"/>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fr-FR" smtClean="0"/>
              <a:t>‹N°›</a:t>
            </a:fld>
            <a:endParaRPr lang="fr-FR"/>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2069022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0" r:id="rId10"/>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www.ffwc.gov.bd/"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Hauteurs d’eau (altimétrie) :</a:t>
            </a:r>
            <a:br>
              <a:rPr lang="fr-FR" dirty="0"/>
            </a:br>
            <a:r>
              <a:rPr lang="fr-FR" dirty="0"/>
              <a:t>quelques utilisations</a:t>
            </a:r>
          </a:p>
        </p:txBody>
      </p:sp>
      <p:sp>
        <p:nvSpPr>
          <p:cNvPr id="3" name="Espace réservé du texte 2">
            <a:extLst>
              <a:ext uri="{FF2B5EF4-FFF2-40B4-BE49-F238E27FC236}">
                <a16:creationId xmlns:a16="http://schemas.microsoft.com/office/drawing/2014/main" id="{970E795E-D9BB-477A-A65B-EB9C5AD7ABFC}"/>
              </a:ext>
            </a:extLst>
          </p:cNvPr>
          <p:cNvSpPr>
            <a:spLocks noGrp="1"/>
          </p:cNvSpPr>
          <p:nvPr>
            <p:ph type="body"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263C299-5F81-4306-9E7C-F0DB20214F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01074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4D74B0D-E82E-4200-A582-B73ABF53E7B8}"/>
              </a:ext>
            </a:extLst>
          </p:cNvPr>
          <p:cNvSpPr>
            <a:spLocks noGrp="1"/>
          </p:cNvSpPr>
          <p:nvPr>
            <p:ph type="title"/>
          </p:nvPr>
        </p:nvSpPr>
        <p:spPr/>
        <p:txBody>
          <a:bodyPr/>
          <a:lstStyle/>
          <a:p>
            <a:r>
              <a:rPr lang="fr-FR" dirty="0"/>
              <a:t>Lac Tchad	</a:t>
            </a:r>
          </a:p>
        </p:txBody>
      </p:sp>
      <p:sp>
        <p:nvSpPr>
          <p:cNvPr id="7" name="Espace réservé du contenu 6">
            <a:extLst>
              <a:ext uri="{FF2B5EF4-FFF2-40B4-BE49-F238E27FC236}">
                <a16:creationId xmlns:a16="http://schemas.microsoft.com/office/drawing/2014/main" id="{EBC8AA8F-0751-44AD-B821-8FB3CA10EE4E}"/>
              </a:ext>
            </a:extLst>
          </p:cNvPr>
          <p:cNvSpPr>
            <a:spLocks noGrp="1"/>
          </p:cNvSpPr>
          <p:nvPr>
            <p:ph idx="1"/>
          </p:nvPr>
        </p:nvSpPr>
        <p:spPr>
          <a:xfrm>
            <a:off x="171450" y="828675"/>
            <a:ext cx="5705106" cy="5410200"/>
          </a:xfrm>
        </p:spPr>
        <p:txBody>
          <a:bodyPr>
            <a:normAutofit/>
          </a:bodyPr>
          <a:lstStyle/>
          <a:p>
            <a:pPr marL="0" indent="0">
              <a:buNone/>
            </a:pPr>
            <a:r>
              <a:rPr lang="fr-FR" sz="2400" dirty="0"/>
              <a:t>Le lac Tchad a commencé à baisser à partir des années 1960. Quand l’altimétrie a commencé, le lac était déjà à 1/10</a:t>
            </a:r>
            <a:r>
              <a:rPr lang="fr-FR" sz="2400" baseline="30000" dirty="0"/>
              <a:t>e</a:t>
            </a:r>
            <a:r>
              <a:rPr lang="fr-FR" sz="2400" dirty="0"/>
              <a:t> de sa superficie initiale. Ses variations sont suivies, saisonnières, mais aussi interannuelles, avec une stabilisation voire légère remontée  entre 2000 et 2020.</a:t>
            </a:r>
          </a:p>
        </p:txBody>
      </p:sp>
      <p:grpSp>
        <p:nvGrpSpPr>
          <p:cNvPr id="10" name="Groupe 9">
            <a:extLst>
              <a:ext uri="{FF2B5EF4-FFF2-40B4-BE49-F238E27FC236}">
                <a16:creationId xmlns:a16="http://schemas.microsoft.com/office/drawing/2014/main" id="{3ABBF4BE-CEFC-4A5D-A3F5-4FA3E33A4380}"/>
              </a:ext>
            </a:extLst>
          </p:cNvPr>
          <p:cNvGrpSpPr/>
          <p:nvPr/>
        </p:nvGrpSpPr>
        <p:grpSpPr>
          <a:xfrm>
            <a:off x="7822579" y="3289277"/>
            <a:ext cx="3169965" cy="3431780"/>
            <a:chOff x="6886478" y="3354458"/>
            <a:chExt cx="3169965" cy="3431780"/>
          </a:xfrm>
        </p:grpSpPr>
        <p:grpSp>
          <p:nvGrpSpPr>
            <p:cNvPr id="9" name="Groupe 8">
              <a:extLst>
                <a:ext uri="{FF2B5EF4-FFF2-40B4-BE49-F238E27FC236}">
                  <a16:creationId xmlns:a16="http://schemas.microsoft.com/office/drawing/2014/main" id="{78F23DA7-3A4F-474E-B1B0-E6ACA92E9F86}"/>
                </a:ext>
              </a:extLst>
            </p:cNvPr>
            <p:cNvGrpSpPr/>
            <p:nvPr/>
          </p:nvGrpSpPr>
          <p:grpSpPr>
            <a:xfrm>
              <a:off x="6886478" y="3354458"/>
              <a:ext cx="3169965" cy="3431780"/>
              <a:chOff x="6886478" y="3354458"/>
              <a:chExt cx="3169965" cy="3431780"/>
            </a:xfrm>
          </p:grpSpPr>
          <p:pic>
            <p:nvPicPr>
              <p:cNvPr id="13" name="Image 12" descr="Une image contenant herbe, terrain&#10;&#10;Description générée automatiquement">
                <a:extLst>
                  <a:ext uri="{FF2B5EF4-FFF2-40B4-BE49-F238E27FC236}">
                    <a16:creationId xmlns:a16="http://schemas.microsoft.com/office/drawing/2014/main" id="{183920CE-5DC2-49A2-B7C1-4EDE310019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2659" y="3354458"/>
                <a:ext cx="3123784" cy="3393210"/>
              </a:xfrm>
              <a:prstGeom prst="rect">
                <a:avLst/>
              </a:prstGeom>
            </p:spPr>
          </p:pic>
          <p:sp>
            <p:nvSpPr>
              <p:cNvPr id="11" name="Rectangle 10">
                <a:extLst>
                  <a:ext uri="{FF2B5EF4-FFF2-40B4-BE49-F238E27FC236}">
                    <a16:creationId xmlns:a16="http://schemas.microsoft.com/office/drawing/2014/main" id="{CEAA54D1-2995-44D4-BBF4-C2755D0A42F5}"/>
                  </a:ext>
                </a:extLst>
              </p:cNvPr>
              <p:cNvSpPr/>
              <p:nvPr/>
            </p:nvSpPr>
            <p:spPr>
              <a:xfrm>
                <a:off x="6886478" y="6540017"/>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sp>
          <p:nvSpPr>
            <p:cNvPr id="3" name="ZoneTexte 2">
              <a:extLst>
                <a:ext uri="{FF2B5EF4-FFF2-40B4-BE49-F238E27FC236}">
                  <a16:creationId xmlns:a16="http://schemas.microsoft.com/office/drawing/2014/main" id="{1BD47129-A311-41BE-B76F-5A3FE74C1C3C}"/>
                </a:ext>
              </a:extLst>
            </p:cNvPr>
            <p:cNvSpPr txBox="1"/>
            <p:nvPr/>
          </p:nvSpPr>
          <p:spPr>
            <a:xfrm>
              <a:off x="9291490" y="6468740"/>
              <a:ext cx="601447" cy="215444"/>
            </a:xfrm>
            <a:prstGeom prst="rect">
              <a:avLst/>
            </a:prstGeom>
            <a:noFill/>
          </p:spPr>
          <p:txBody>
            <a:bodyPr wrap="none" rtlCol="0">
              <a:spAutoFit/>
            </a:bodyPr>
            <a:lstStyle/>
            <a:p>
              <a:r>
                <a:rPr lang="fr-FR" sz="800" b="1" dirty="0"/>
                <a:t>May 2018</a:t>
              </a:r>
            </a:p>
          </p:txBody>
        </p:sp>
      </p:grpSp>
      <p:grpSp>
        <p:nvGrpSpPr>
          <p:cNvPr id="4" name="Groupe 3">
            <a:extLst>
              <a:ext uri="{FF2B5EF4-FFF2-40B4-BE49-F238E27FC236}">
                <a16:creationId xmlns:a16="http://schemas.microsoft.com/office/drawing/2014/main" id="{8948E5FD-5DFF-4175-8F8A-088769DE7B4C}"/>
              </a:ext>
            </a:extLst>
          </p:cNvPr>
          <p:cNvGrpSpPr/>
          <p:nvPr/>
        </p:nvGrpSpPr>
        <p:grpSpPr>
          <a:xfrm>
            <a:off x="1199453" y="3284984"/>
            <a:ext cx="3123783" cy="3406785"/>
            <a:chOff x="263352" y="3350165"/>
            <a:chExt cx="3123783" cy="3406785"/>
          </a:xfrm>
        </p:grpSpPr>
        <p:pic>
          <p:nvPicPr>
            <p:cNvPr id="2050" name="Picture 2" descr="Image">
              <a:extLst>
                <a:ext uri="{FF2B5EF4-FFF2-40B4-BE49-F238E27FC236}">
                  <a16:creationId xmlns:a16="http://schemas.microsoft.com/office/drawing/2014/main" id="{BFC1479D-9B89-4E4A-B853-C006329F2F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352" y="3350165"/>
              <a:ext cx="3123783" cy="33954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5A0123-AFDF-4B95-9A24-C922D75F529C}"/>
                </a:ext>
              </a:extLst>
            </p:cNvPr>
            <p:cNvSpPr/>
            <p:nvPr/>
          </p:nvSpPr>
          <p:spPr>
            <a:xfrm>
              <a:off x="263352" y="6510729"/>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8" name="Groupe 7">
            <a:extLst>
              <a:ext uri="{FF2B5EF4-FFF2-40B4-BE49-F238E27FC236}">
                <a16:creationId xmlns:a16="http://schemas.microsoft.com/office/drawing/2014/main" id="{734C7D33-AD79-40CC-BBA3-0EC0CA5EECB5}"/>
              </a:ext>
            </a:extLst>
          </p:cNvPr>
          <p:cNvGrpSpPr/>
          <p:nvPr/>
        </p:nvGrpSpPr>
        <p:grpSpPr>
          <a:xfrm>
            <a:off x="4534106" y="3284984"/>
            <a:ext cx="3123784" cy="3436074"/>
            <a:chOff x="3598005" y="3350165"/>
            <a:chExt cx="3123784" cy="3436074"/>
          </a:xfrm>
        </p:grpSpPr>
        <p:pic>
          <p:nvPicPr>
            <p:cNvPr id="15" name="Image 14">
              <a:extLst>
                <a:ext uri="{FF2B5EF4-FFF2-40B4-BE49-F238E27FC236}">
                  <a16:creationId xmlns:a16="http://schemas.microsoft.com/office/drawing/2014/main" id="{DE76E54D-8B3C-41C8-B435-DA9A0D4D40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8005" y="3350165"/>
              <a:ext cx="3123784" cy="3393210"/>
            </a:xfrm>
            <a:prstGeom prst="rect">
              <a:avLst/>
            </a:prstGeom>
          </p:spPr>
        </p:pic>
        <p:sp>
          <p:nvSpPr>
            <p:cNvPr id="12" name="Rectangle 11">
              <a:extLst>
                <a:ext uri="{FF2B5EF4-FFF2-40B4-BE49-F238E27FC236}">
                  <a16:creationId xmlns:a16="http://schemas.microsoft.com/office/drawing/2014/main" id="{0D22397D-0293-44AD-B92B-DDF66C0D7C87}"/>
                </a:ext>
              </a:extLst>
            </p:cNvPr>
            <p:cNvSpPr/>
            <p:nvPr/>
          </p:nvSpPr>
          <p:spPr>
            <a:xfrm>
              <a:off x="3598005" y="6540018"/>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14" name="Groupe 13">
            <a:extLst>
              <a:ext uri="{FF2B5EF4-FFF2-40B4-BE49-F238E27FC236}">
                <a16:creationId xmlns:a16="http://schemas.microsoft.com/office/drawing/2014/main" id="{07E0D9F3-4AE8-4673-AB3D-FC94B3E015AE}"/>
              </a:ext>
            </a:extLst>
          </p:cNvPr>
          <p:cNvGrpSpPr/>
          <p:nvPr/>
        </p:nvGrpSpPr>
        <p:grpSpPr>
          <a:xfrm>
            <a:off x="5876555" y="110332"/>
            <a:ext cx="6150270" cy="3075135"/>
            <a:chOff x="5876555" y="110332"/>
            <a:chExt cx="6150270" cy="3075135"/>
          </a:xfrm>
        </p:grpSpPr>
        <p:pic>
          <p:nvPicPr>
            <p:cNvPr id="6" name="Image 5">
              <a:extLst>
                <a:ext uri="{FF2B5EF4-FFF2-40B4-BE49-F238E27FC236}">
                  <a16:creationId xmlns:a16="http://schemas.microsoft.com/office/drawing/2014/main" id="{4789B046-EC4F-46D4-B738-B6A9294BFD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6555" y="110332"/>
              <a:ext cx="6150270" cy="3075135"/>
            </a:xfrm>
            <a:prstGeom prst="rect">
              <a:avLst/>
            </a:prstGeom>
          </p:spPr>
        </p:pic>
        <p:sp>
          <p:nvSpPr>
            <p:cNvPr id="16" name="Rectangle 15">
              <a:extLst>
                <a:ext uri="{FF2B5EF4-FFF2-40B4-BE49-F238E27FC236}">
                  <a16:creationId xmlns:a16="http://schemas.microsoft.com/office/drawing/2014/main" id="{583A3356-F97E-492A-B375-4B3E27D72BFF}"/>
                </a:ext>
              </a:extLst>
            </p:cNvPr>
            <p:cNvSpPr/>
            <p:nvPr/>
          </p:nvSpPr>
          <p:spPr>
            <a:xfrm>
              <a:off x="6207781" y="2420888"/>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7271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2A2E05-2A1C-46E6-A15B-BF8786898D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70689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C041D7A3-EA41-461A-93D1-E95DE99AF76E}"/>
              </a:ext>
            </a:extLst>
          </p:cNvPr>
          <p:cNvGrpSpPr/>
          <p:nvPr/>
        </p:nvGrpSpPr>
        <p:grpSpPr>
          <a:xfrm>
            <a:off x="4042428" y="1509168"/>
            <a:ext cx="4594820" cy="4628071"/>
            <a:chOff x="4042428" y="1509168"/>
            <a:chExt cx="4594820" cy="4628071"/>
          </a:xfrm>
        </p:grpSpPr>
        <p:pic>
          <p:nvPicPr>
            <p:cNvPr id="6" name="Image 5" descr="Une image contenant terrain&#10;&#10;Description générée automatiquement">
              <a:extLst>
                <a:ext uri="{FF2B5EF4-FFF2-40B4-BE49-F238E27FC236}">
                  <a16:creationId xmlns:a16="http://schemas.microsoft.com/office/drawing/2014/main" id="{070E8EB3-9FF3-4CF8-B187-41F2BBA19B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428" y="1509168"/>
              <a:ext cx="4594820" cy="4594820"/>
            </a:xfrm>
            <a:prstGeom prst="rect">
              <a:avLst/>
            </a:prstGeom>
          </p:spPr>
        </p:pic>
        <p:sp>
          <p:nvSpPr>
            <p:cNvPr id="25" name="ZoneTexte 24">
              <a:extLst>
                <a:ext uri="{FF2B5EF4-FFF2-40B4-BE49-F238E27FC236}">
                  <a16:creationId xmlns:a16="http://schemas.microsoft.com/office/drawing/2014/main" id="{EA3EA67A-4B15-46B4-84FA-2C5D7D4FB648}"/>
                </a:ext>
              </a:extLst>
            </p:cNvPr>
            <p:cNvSpPr txBox="1"/>
            <p:nvPr/>
          </p:nvSpPr>
          <p:spPr>
            <a:xfrm>
              <a:off x="6443158" y="5860240"/>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grpSp>
      <p:sp>
        <p:nvSpPr>
          <p:cNvPr id="2" name="Titre 1">
            <a:extLst>
              <a:ext uri="{FF2B5EF4-FFF2-40B4-BE49-F238E27FC236}">
                <a16:creationId xmlns:a16="http://schemas.microsoft.com/office/drawing/2014/main" id="{B0232446-853E-4FB5-8DCF-B9156A0BB49C}"/>
              </a:ext>
            </a:extLst>
          </p:cNvPr>
          <p:cNvSpPr>
            <a:spLocks noGrp="1"/>
          </p:cNvSpPr>
          <p:nvPr>
            <p:ph type="title"/>
          </p:nvPr>
        </p:nvSpPr>
        <p:spPr/>
        <p:txBody>
          <a:bodyPr/>
          <a:lstStyle/>
          <a:p>
            <a:r>
              <a:rPr lang="fr-FR" dirty="0"/>
              <a:t>Mer d’Aral	</a:t>
            </a:r>
          </a:p>
        </p:txBody>
      </p:sp>
      <p:sp>
        <p:nvSpPr>
          <p:cNvPr id="7" name="ZoneTexte 6">
            <a:extLst>
              <a:ext uri="{FF2B5EF4-FFF2-40B4-BE49-F238E27FC236}">
                <a16:creationId xmlns:a16="http://schemas.microsoft.com/office/drawing/2014/main" id="{765BB360-B0C7-442C-A824-F4C0F2838312}"/>
              </a:ext>
            </a:extLst>
          </p:cNvPr>
          <p:cNvSpPr txBox="1"/>
          <p:nvPr/>
        </p:nvSpPr>
        <p:spPr>
          <a:xfrm>
            <a:off x="4511824" y="6152898"/>
            <a:ext cx="3552063" cy="523220"/>
          </a:xfrm>
          <a:prstGeom prst="rect">
            <a:avLst/>
          </a:prstGeom>
          <a:noFill/>
        </p:spPr>
        <p:txBody>
          <a:bodyPr wrap="none" rtlCol="0">
            <a:spAutoFit/>
          </a:bodyPr>
          <a:lstStyle/>
          <a:p>
            <a:r>
              <a:rPr lang="fr-FR" sz="1400" i="1" dirty="0"/>
              <a:t>La mer d’Aral le 21 août 2018. </a:t>
            </a:r>
            <a:br>
              <a:rPr lang="fr-FR" sz="1400" i="1" dirty="0"/>
            </a:br>
            <a:r>
              <a:rPr lang="fr-FR" sz="1400" i="1" dirty="0"/>
              <a:t>En jaune, le trait de côte approximatif de 1960</a:t>
            </a:r>
          </a:p>
        </p:txBody>
      </p:sp>
      <p:cxnSp>
        <p:nvCxnSpPr>
          <p:cNvPr id="17" name="Connecteur droit 16">
            <a:extLst>
              <a:ext uri="{FF2B5EF4-FFF2-40B4-BE49-F238E27FC236}">
                <a16:creationId xmlns:a16="http://schemas.microsoft.com/office/drawing/2014/main" id="{A658518B-8BB1-4CF8-96D4-DF9EAB79765F}"/>
              </a:ext>
            </a:extLst>
          </p:cNvPr>
          <p:cNvCxnSpPr>
            <a:stCxn id="11" idx="3"/>
          </p:cNvCxnSpPr>
          <p:nvPr/>
        </p:nvCxnSpPr>
        <p:spPr>
          <a:xfrm>
            <a:off x="4511824" y="1892660"/>
            <a:ext cx="504056" cy="16071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87D928E0-445E-4556-9CB5-CE61C92EB8F3}"/>
              </a:ext>
            </a:extLst>
          </p:cNvPr>
          <p:cNvSpPr/>
          <p:nvPr/>
        </p:nvSpPr>
        <p:spPr>
          <a:xfrm>
            <a:off x="4511824" y="2564904"/>
            <a:ext cx="2232248" cy="27839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0B4D63A7-D03F-412B-AB43-BA9AF2B12942}"/>
              </a:ext>
            </a:extLst>
          </p:cNvPr>
          <p:cNvCxnSpPr>
            <a:cxnSpLocks/>
          </p:cNvCxnSpPr>
          <p:nvPr/>
        </p:nvCxnSpPr>
        <p:spPr>
          <a:xfrm flipV="1">
            <a:off x="4511824" y="5085184"/>
            <a:ext cx="469398" cy="2832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CCC245E-E267-4173-A7F8-84B288DD8C11}"/>
              </a:ext>
            </a:extLst>
          </p:cNvPr>
          <p:cNvCxnSpPr/>
          <p:nvPr/>
        </p:nvCxnSpPr>
        <p:spPr>
          <a:xfrm flipH="1" flipV="1">
            <a:off x="6096000" y="3819995"/>
            <a:ext cx="1584174" cy="1049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BC00C03-D3FD-4EE8-80D8-2E07FD9DE246}"/>
              </a:ext>
            </a:extLst>
          </p:cNvPr>
          <p:cNvCxnSpPr/>
          <p:nvPr/>
        </p:nvCxnSpPr>
        <p:spPr>
          <a:xfrm flipV="1">
            <a:off x="6888088" y="1892660"/>
            <a:ext cx="1008112" cy="30433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id="{C6EE67A5-F72C-4648-ACE8-CB3E8EB9828F}"/>
              </a:ext>
            </a:extLst>
          </p:cNvPr>
          <p:cNvGrpSpPr/>
          <p:nvPr/>
        </p:nvGrpSpPr>
        <p:grpSpPr>
          <a:xfrm>
            <a:off x="0" y="4105791"/>
            <a:ext cx="4511826" cy="2255913"/>
            <a:chOff x="0" y="4105791"/>
            <a:chExt cx="4511826" cy="2255913"/>
          </a:xfrm>
        </p:grpSpPr>
        <p:pic>
          <p:nvPicPr>
            <p:cNvPr id="13" name="Image 12" descr="Une image contenant carte&#10;&#10;Description générée automatiquement">
              <a:extLst>
                <a:ext uri="{FF2B5EF4-FFF2-40B4-BE49-F238E27FC236}">
                  <a16:creationId xmlns:a16="http://schemas.microsoft.com/office/drawing/2014/main" id="{A790FF50-E355-4B39-B952-5BF3734C6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05791"/>
              <a:ext cx="4511826" cy="2255913"/>
            </a:xfrm>
            <a:prstGeom prst="rect">
              <a:avLst/>
            </a:prstGeom>
          </p:spPr>
        </p:pic>
        <p:sp>
          <p:nvSpPr>
            <p:cNvPr id="16" name="Rectangle 15">
              <a:extLst>
                <a:ext uri="{FF2B5EF4-FFF2-40B4-BE49-F238E27FC236}">
                  <a16:creationId xmlns:a16="http://schemas.microsoft.com/office/drawing/2014/main" id="{0D913978-83A1-47B1-A0E1-57DF8D7B47BD}"/>
                </a:ext>
              </a:extLst>
            </p:cNvPr>
            <p:cNvSpPr/>
            <p:nvPr/>
          </p:nvSpPr>
          <p:spPr>
            <a:xfrm>
              <a:off x="119336" y="5775067"/>
              <a:ext cx="724878" cy="246221"/>
            </a:xfrm>
            <a:prstGeom prst="rect">
              <a:avLst/>
            </a:prstGeom>
          </p:spPr>
          <p:txBody>
            <a:bodyPr wrap="none">
              <a:spAutoFit/>
            </a:bodyPr>
            <a:lstStyle/>
            <a:p>
              <a:r>
                <a:rPr lang="en-US" sz="1000" dirty="0" err="1"/>
                <a:t>Hydroweb</a:t>
              </a:r>
              <a:endParaRPr lang="fr-FR" sz="1000" dirty="0"/>
            </a:p>
          </p:txBody>
        </p:sp>
      </p:grpSp>
      <p:grpSp>
        <p:nvGrpSpPr>
          <p:cNvPr id="8" name="Groupe 7">
            <a:extLst>
              <a:ext uri="{FF2B5EF4-FFF2-40B4-BE49-F238E27FC236}">
                <a16:creationId xmlns:a16="http://schemas.microsoft.com/office/drawing/2014/main" id="{A9BFC01E-ED43-47A4-A54F-1202CD3BD265}"/>
              </a:ext>
            </a:extLst>
          </p:cNvPr>
          <p:cNvGrpSpPr/>
          <p:nvPr/>
        </p:nvGrpSpPr>
        <p:grpSpPr>
          <a:xfrm>
            <a:off x="7680174" y="3757507"/>
            <a:ext cx="4511826" cy="2255913"/>
            <a:chOff x="7680174" y="3757507"/>
            <a:chExt cx="4511826" cy="2255913"/>
          </a:xfrm>
        </p:grpSpPr>
        <p:pic>
          <p:nvPicPr>
            <p:cNvPr id="15" name="Image 14" descr="Une image contenant carte, texte, ciel&#10;&#10;Description générée automatiquement">
              <a:extLst>
                <a:ext uri="{FF2B5EF4-FFF2-40B4-BE49-F238E27FC236}">
                  <a16:creationId xmlns:a16="http://schemas.microsoft.com/office/drawing/2014/main" id="{61F412FF-EEF8-4EF8-B934-9EF5AF169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174" y="3757507"/>
              <a:ext cx="4511826" cy="2255913"/>
            </a:xfrm>
            <a:prstGeom prst="rect">
              <a:avLst/>
            </a:prstGeom>
          </p:spPr>
        </p:pic>
        <p:sp>
          <p:nvSpPr>
            <p:cNvPr id="19" name="Rectangle 18">
              <a:extLst>
                <a:ext uri="{FF2B5EF4-FFF2-40B4-BE49-F238E27FC236}">
                  <a16:creationId xmlns:a16="http://schemas.microsoft.com/office/drawing/2014/main" id="{75EE6CF9-1522-43E8-AE5E-E07DEF2B5F41}"/>
                </a:ext>
              </a:extLst>
            </p:cNvPr>
            <p:cNvSpPr/>
            <p:nvPr/>
          </p:nvSpPr>
          <p:spPr>
            <a:xfrm>
              <a:off x="7829376" y="5415027"/>
              <a:ext cx="724878" cy="246221"/>
            </a:xfrm>
            <a:prstGeom prst="rect">
              <a:avLst/>
            </a:prstGeom>
          </p:spPr>
          <p:txBody>
            <a:bodyPr wrap="none">
              <a:spAutoFit/>
            </a:bodyPr>
            <a:lstStyle/>
            <a:p>
              <a:r>
                <a:rPr lang="en-US" sz="1000" dirty="0" err="1"/>
                <a:t>Hydroweb</a:t>
              </a:r>
              <a:endParaRPr lang="fr-FR" sz="1000" dirty="0"/>
            </a:p>
          </p:txBody>
        </p:sp>
      </p:grpSp>
      <p:grpSp>
        <p:nvGrpSpPr>
          <p:cNvPr id="5" name="Groupe 4">
            <a:extLst>
              <a:ext uri="{FF2B5EF4-FFF2-40B4-BE49-F238E27FC236}">
                <a16:creationId xmlns:a16="http://schemas.microsoft.com/office/drawing/2014/main" id="{5B75F786-55D0-4B8E-B92C-B2D94910344A}"/>
              </a:ext>
            </a:extLst>
          </p:cNvPr>
          <p:cNvGrpSpPr/>
          <p:nvPr/>
        </p:nvGrpSpPr>
        <p:grpSpPr>
          <a:xfrm>
            <a:off x="7680176" y="764704"/>
            <a:ext cx="4511824" cy="2255912"/>
            <a:chOff x="7680176" y="764704"/>
            <a:chExt cx="4511824" cy="2255912"/>
          </a:xfrm>
        </p:grpSpPr>
        <p:pic>
          <p:nvPicPr>
            <p:cNvPr id="9" name="Image 8" descr="Une image contenant carte, ciel&#10;&#10;Description générée automatiquement">
              <a:extLst>
                <a:ext uri="{FF2B5EF4-FFF2-40B4-BE49-F238E27FC236}">
                  <a16:creationId xmlns:a16="http://schemas.microsoft.com/office/drawing/2014/main" id="{34ADEF43-76B7-4710-94B4-FF58212190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0176" y="764704"/>
              <a:ext cx="4511824" cy="2255912"/>
            </a:xfrm>
            <a:prstGeom prst="rect">
              <a:avLst/>
            </a:prstGeom>
          </p:spPr>
        </p:pic>
        <p:sp>
          <p:nvSpPr>
            <p:cNvPr id="21" name="Rectangle 20">
              <a:extLst>
                <a:ext uri="{FF2B5EF4-FFF2-40B4-BE49-F238E27FC236}">
                  <a16:creationId xmlns:a16="http://schemas.microsoft.com/office/drawing/2014/main" id="{4D937E37-9384-450E-B8BE-B818922CDEC4}"/>
                </a:ext>
              </a:extLst>
            </p:cNvPr>
            <p:cNvSpPr/>
            <p:nvPr/>
          </p:nvSpPr>
          <p:spPr>
            <a:xfrm>
              <a:off x="7896200" y="2419470"/>
              <a:ext cx="724878" cy="246221"/>
            </a:xfrm>
            <a:prstGeom prst="rect">
              <a:avLst/>
            </a:prstGeom>
          </p:spPr>
          <p:txBody>
            <a:bodyPr wrap="none">
              <a:spAutoFit/>
            </a:bodyPr>
            <a:lstStyle/>
            <a:p>
              <a:r>
                <a:rPr lang="en-US" sz="1000" dirty="0" err="1"/>
                <a:t>Hydroweb</a:t>
              </a:r>
              <a:endParaRPr lang="fr-FR" sz="1000" dirty="0"/>
            </a:p>
          </p:txBody>
        </p:sp>
      </p:grpSp>
      <p:grpSp>
        <p:nvGrpSpPr>
          <p:cNvPr id="3" name="Groupe 2">
            <a:extLst>
              <a:ext uri="{FF2B5EF4-FFF2-40B4-BE49-F238E27FC236}">
                <a16:creationId xmlns:a16="http://schemas.microsoft.com/office/drawing/2014/main" id="{4E925A34-1B3C-451A-B446-0EAB37B99F0A}"/>
              </a:ext>
            </a:extLst>
          </p:cNvPr>
          <p:cNvGrpSpPr/>
          <p:nvPr/>
        </p:nvGrpSpPr>
        <p:grpSpPr>
          <a:xfrm>
            <a:off x="0" y="764704"/>
            <a:ext cx="4511824" cy="2255912"/>
            <a:chOff x="0" y="764704"/>
            <a:chExt cx="4511824" cy="2255912"/>
          </a:xfrm>
        </p:grpSpPr>
        <p:pic>
          <p:nvPicPr>
            <p:cNvPr id="11" name="Image 10" descr="Une image contenant carte, texte, ciel&#10;&#10;Description générée automatiquement">
              <a:extLst>
                <a:ext uri="{FF2B5EF4-FFF2-40B4-BE49-F238E27FC236}">
                  <a16:creationId xmlns:a16="http://schemas.microsoft.com/office/drawing/2014/main" id="{9C65EB77-4607-49F6-8117-86DDD56543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64704"/>
              <a:ext cx="4511824" cy="2255912"/>
            </a:xfrm>
            <a:prstGeom prst="rect">
              <a:avLst/>
            </a:prstGeom>
          </p:spPr>
        </p:pic>
        <p:sp>
          <p:nvSpPr>
            <p:cNvPr id="23" name="Rectangle 22">
              <a:extLst>
                <a:ext uri="{FF2B5EF4-FFF2-40B4-BE49-F238E27FC236}">
                  <a16:creationId xmlns:a16="http://schemas.microsoft.com/office/drawing/2014/main" id="{570312DD-02F1-4988-885D-9869EA696ABF}"/>
                </a:ext>
              </a:extLst>
            </p:cNvPr>
            <p:cNvSpPr/>
            <p:nvPr/>
          </p:nvSpPr>
          <p:spPr>
            <a:xfrm>
              <a:off x="186912" y="2435648"/>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135883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6BD34F-E4C2-4E78-AF06-CB1601DF23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39161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dirty="0"/>
              <a:t>Lac Poyang (Chine)	 </a:t>
            </a:r>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5735960" y="4380843"/>
            <a:ext cx="6313164" cy="2432709"/>
          </a:xfrm>
        </p:spPr>
        <p:txBody>
          <a:bodyPr>
            <a:normAutofit/>
          </a:bodyPr>
          <a:lstStyle/>
          <a:p>
            <a:pPr marL="0" indent="0">
              <a:buNone/>
            </a:pPr>
            <a:r>
              <a:rPr lang="fr-FR" sz="2000" dirty="0"/>
              <a:t>Images optiques Sentinel-2 sur le Poyang pour le 2016-02-17 (en haut) : le lac est à son plus bas niveau, et présente une myriade de petits plans d'eau et d'étangs ; et pour le 2016-08-15 (en bas), à son plus haut niveau, formant une seule "mer intérieure". Le corridor plus claire au centre correspond à des sédiments en suspension, en lien avec les activités d'extraction du sable. Les deux images couvrent une zone de 75x130 km (Crédits Sertit/</a:t>
            </a:r>
            <a:r>
              <a:rPr lang="fr-FR" sz="2000" dirty="0" err="1"/>
              <a:t>ICube</a:t>
            </a:r>
            <a:r>
              <a:rPr lang="fr-FR" sz="2000" dirty="0"/>
              <a:t>) </a:t>
            </a:r>
          </a:p>
        </p:txBody>
      </p:sp>
      <p:sp>
        <p:nvSpPr>
          <p:cNvPr id="9" name="ZoneTexte 8">
            <a:extLst>
              <a:ext uri="{FF2B5EF4-FFF2-40B4-BE49-F238E27FC236}">
                <a16:creationId xmlns:a16="http://schemas.microsoft.com/office/drawing/2014/main" id="{C257FB66-B323-4CE4-9557-CDA41B269119}"/>
              </a:ext>
            </a:extLst>
          </p:cNvPr>
          <p:cNvSpPr txBox="1"/>
          <p:nvPr/>
        </p:nvSpPr>
        <p:spPr>
          <a:xfrm>
            <a:off x="5807968" y="4011512"/>
            <a:ext cx="6008440" cy="369332"/>
          </a:xfrm>
          <a:prstGeom prst="rect">
            <a:avLst/>
          </a:prstGeom>
          <a:noFill/>
        </p:spPr>
        <p:txBody>
          <a:bodyPr wrap="none" rtlCol="0">
            <a:spAutoFit/>
          </a:bodyPr>
          <a:lstStyle/>
          <a:p>
            <a:r>
              <a:rPr lang="fr-FR" dirty="0"/>
              <a:t>Hauteur d’eau du Poyang mesuré par altimétrie (</a:t>
            </a:r>
            <a:r>
              <a:rPr lang="fr-FR" dirty="0" err="1"/>
              <a:t>Hydroweb</a:t>
            </a:r>
            <a:r>
              <a:rPr lang="fr-FR" dirty="0"/>
              <a:t>)</a:t>
            </a:r>
          </a:p>
        </p:txBody>
      </p:sp>
      <p:grpSp>
        <p:nvGrpSpPr>
          <p:cNvPr id="3" name="Groupe 2">
            <a:extLst>
              <a:ext uri="{FF2B5EF4-FFF2-40B4-BE49-F238E27FC236}">
                <a16:creationId xmlns:a16="http://schemas.microsoft.com/office/drawing/2014/main" id="{9A04C9A1-3BFC-4C34-9F3D-6734CEF94941}"/>
              </a:ext>
            </a:extLst>
          </p:cNvPr>
          <p:cNvGrpSpPr/>
          <p:nvPr/>
        </p:nvGrpSpPr>
        <p:grpSpPr>
          <a:xfrm>
            <a:off x="5495256" y="764704"/>
            <a:ext cx="6577408" cy="3288704"/>
            <a:chOff x="5495256" y="764704"/>
            <a:chExt cx="6577408" cy="3288704"/>
          </a:xfrm>
        </p:grpSpPr>
        <p:pic>
          <p:nvPicPr>
            <p:cNvPr id="11" name="Image 10" descr="Une image contenant ciel&#10;&#10;Description générée automatiquement">
              <a:extLst>
                <a:ext uri="{FF2B5EF4-FFF2-40B4-BE49-F238E27FC236}">
                  <a16:creationId xmlns:a16="http://schemas.microsoft.com/office/drawing/2014/main" id="{1BC6B819-55AA-4167-A711-E501FEDAA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256" y="764704"/>
              <a:ext cx="6577408" cy="3288704"/>
            </a:xfrm>
            <a:prstGeom prst="rect">
              <a:avLst/>
            </a:prstGeom>
          </p:spPr>
        </p:pic>
        <p:sp>
          <p:nvSpPr>
            <p:cNvPr id="8" name="Rectangle 7">
              <a:extLst>
                <a:ext uri="{FF2B5EF4-FFF2-40B4-BE49-F238E27FC236}">
                  <a16:creationId xmlns:a16="http://schemas.microsoft.com/office/drawing/2014/main" id="{FD49C679-6D1E-4158-A212-B794E4227E39}"/>
                </a:ext>
              </a:extLst>
            </p:cNvPr>
            <p:cNvSpPr/>
            <p:nvPr/>
          </p:nvSpPr>
          <p:spPr>
            <a:xfrm>
              <a:off x="5733561" y="3284984"/>
              <a:ext cx="724878" cy="246221"/>
            </a:xfrm>
            <a:prstGeom prst="rect">
              <a:avLst/>
            </a:prstGeom>
          </p:spPr>
          <p:txBody>
            <a:bodyPr wrap="none">
              <a:spAutoFit/>
            </a:bodyPr>
            <a:lstStyle/>
            <a:p>
              <a:r>
                <a:rPr lang="en-US" sz="1000" dirty="0" err="1"/>
                <a:t>Hydroweb</a:t>
              </a:r>
              <a:endParaRPr lang="fr-FR" sz="1000" dirty="0"/>
            </a:p>
          </p:txBody>
        </p:sp>
      </p:grpSp>
      <p:grpSp>
        <p:nvGrpSpPr>
          <p:cNvPr id="7" name="Groupe 6">
            <a:extLst>
              <a:ext uri="{FF2B5EF4-FFF2-40B4-BE49-F238E27FC236}">
                <a16:creationId xmlns:a16="http://schemas.microsoft.com/office/drawing/2014/main" id="{C2E5D177-F3DC-449C-B93B-3843A0755C1A}"/>
              </a:ext>
            </a:extLst>
          </p:cNvPr>
          <p:cNvGrpSpPr/>
          <p:nvPr/>
        </p:nvGrpSpPr>
        <p:grpSpPr>
          <a:xfrm>
            <a:off x="168252" y="3816478"/>
            <a:ext cx="5471814" cy="3065213"/>
            <a:chOff x="168252" y="3816478"/>
            <a:chExt cx="5471814" cy="3065213"/>
          </a:xfrm>
        </p:grpSpPr>
        <p:pic>
          <p:nvPicPr>
            <p:cNvPr id="6" name="Image 5" descr="Une image contenant arbre&#10;&#10;Description générée automatiquement">
              <a:extLst>
                <a:ext uri="{FF2B5EF4-FFF2-40B4-BE49-F238E27FC236}">
                  <a16:creationId xmlns:a16="http://schemas.microsoft.com/office/drawing/2014/main" id="{C635253A-98E5-4721-962E-309FD585F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252" y="3816478"/>
              <a:ext cx="5375920" cy="2997075"/>
            </a:xfrm>
            <a:prstGeom prst="rect">
              <a:avLst/>
            </a:prstGeom>
          </p:spPr>
        </p:pic>
        <p:sp>
          <p:nvSpPr>
            <p:cNvPr id="10" name="Rectangle 9">
              <a:extLst>
                <a:ext uri="{FF2B5EF4-FFF2-40B4-BE49-F238E27FC236}">
                  <a16:creationId xmlns:a16="http://schemas.microsoft.com/office/drawing/2014/main" id="{20653134-012E-4408-8122-CE28F32745E0}"/>
                </a:ext>
              </a:extLst>
            </p:cNvPr>
            <p:cNvSpPr/>
            <p:nvPr/>
          </p:nvSpPr>
          <p:spPr>
            <a:xfrm>
              <a:off x="1154543" y="6620081"/>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grpSp>
        <p:nvGrpSpPr>
          <p:cNvPr id="5" name="Groupe 4">
            <a:extLst>
              <a:ext uri="{FF2B5EF4-FFF2-40B4-BE49-F238E27FC236}">
                <a16:creationId xmlns:a16="http://schemas.microsoft.com/office/drawing/2014/main" id="{BAE89459-9061-42D6-8409-B890C053FD0A}"/>
              </a:ext>
            </a:extLst>
          </p:cNvPr>
          <p:cNvGrpSpPr/>
          <p:nvPr/>
        </p:nvGrpSpPr>
        <p:grpSpPr>
          <a:xfrm>
            <a:off x="171449" y="764704"/>
            <a:ext cx="5396835" cy="3038023"/>
            <a:chOff x="171449" y="764704"/>
            <a:chExt cx="5396835" cy="3038023"/>
          </a:xfrm>
        </p:grpSpPr>
        <p:pic>
          <p:nvPicPr>
            <p:cNvPr id="4" name="Image 3">
              <a:extLst>
                <a:ext uri="{FF2B5EF4-FFF2-40B4-BE49-F238E27FC236}">
                  <a16:creationId xmlns:a16="http://schemas.microsoft.com/office/drawing/2014/main" id="{20900C71-33B0-4D96-99CB-7EBE61F0DD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449" y="764704"/>
              <a:ext cx="5375920" cy="2983636"/>
            </a:xfrm>
            <a:prstGeom prst="rect">
              <a:avLst/>
            </a:prstGeom>
          </p:spPr>
        </p:pic>
        <p:sp>
          <p:nvSpPr>
            <p:cNvPr id="12" name="Rectangle 11">
              <a:extLst>
                <a:ext uri="{FF2B5EF4-FFF2-40B4-BE49-F238E27FC236}">
                  <a16:creationId xmlns:a16="http://schemas.microsoft.com/office/drawing/2014/main" id="{6EBB1FFE-94BD-43D5-AE90-01B34F3FD7F9}"/>
                </a:ext>
              </a:extLst>
            </p:cNvPr>
            <p:cNvSpPr/>
            <p:nvPr/>
          </p:nvSpPr>
          <p:spPr>
            <a:xfrm>
              <a:off x="1082761" y="3541117"/>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spTree>
    <p:extLst>
      <p:ext uri="{BB962C8B-B14F-4D97-AF65-F5344CB8AC3E}">
        <p14:creationId xmlns:p14="http://schemas.microsoft.com/office/powerpoint/2010/main" val="417091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66F8C0-FD33-4E6A-9E4F-EA4F4D6525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1022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2B576-3BAA-4F43-9A6D-00C14BF32476}"/>
              </a:ext>
            </a:extLst>
          </p:cNvPr>
          <p:cNvSpPr>
            <a:spLocks noGrp="1"/>
          </p:cNvSpPr>
          <p:nvPr>
            <p:ph type="title"/>
          </p:nvPr>
        </p:nvSpPr>
        <p:spPr/>
        <p:txBody>
          <a:bodyPr/>
          <a:lstStyle/>
          <a:p>
            <a:r>
              <a:rPr lang="fr-FR" dirty="0"/>
              <a:t>Grands lacs américains	</a:t>
            </a:r>
          </a:p>
        </p:txBody>
      </p:sp>
      <p:pic>
        <p:nvPicPr>
          <p:cNvPr id="5" name="Espace réservé du contenu 4">
            <a:extLst>
              <a:ext uri="{FF2B5EF4-FFF2-40B4-BE49-F238E27FC236}">
                <a16:creationId xmlns:a16="http://schemas.microsoft.com/office/drawing/2014/main" id="{8FDCCA0E-344B-4409-9E88-EE61ED4E381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78652" y="401329"/>
            <a:ext cx="4320000" cy="2160000"/>
          </a:xfrm>
        </p:spPr>
      </p:pic>
      <p:sp>
        <p:nvSpPr>
          <p:cNvPr id="14" name="ZoneTexte 13">
            <a:extLst>
              <a:ext uri="{FF2B5EF4-FFF2-40B4-BE49-F238E27FC236}">
                <a16:creationId xmlns:a16="http://schemas.microsoft.com/office/drawing/2014/main" id="{5E40587B-0867-4110-B5F4-63035AA00141}"/>
              </a:ext>
            </a:extLst>
          </p:cNvPr>
          <p:cNvSpPr txBox="1"/>
          <p:nvPr/>
        </p:nvSpPr>
        <p:spPr>
          <a:xfrm>
            <a:off x="263352" y="860406"/>
            <a:ext cx="7622735" cy="1569660"/>
          </a:xfrm>
          <a:prstGeom prst="rect">
            <a:avLst/>
          </a:prstGeom>
          <a:noFill/>
        </p:spPr>
        <p:txBody>
          <a:bodyPr wrap="square" rtlCol="0">
            <a:spAutoFit/>
          </a:bodyPr>
          <a:lstStyle/>
          <a:p>
            <a:r>
              <a:rPr lang="fr-FR" sz="2400" dirty="0"/>
              <a:t>Les grands lacs, au nord-est des États-Unis d’Amérique sont parmi les plus grands lacs d’eau douce sur Terre. Survolés par </a:t>
            </a:r>
            <a:r>
              <a:rPr lang="fr-FR" sz="2400" dirty="0" err="1"/>
              <a:t>Topex</a:t>
            </a:r>
            <a:r>
              <a:rPr lang="fr-FR" sz="2400" dirty="0"/>
              <a:t>/</a:t>
            </a:r>
            <a:r>
              <a:rPr lang="fr-FR" sz="2400" dirty="0" err="1"/>
              <a:t>Poseidon</a:t>
            </a:r>
            <a:r>
              <a:rPr lang="fr-FR" sz="2400" dirty="0"/>
              <a:t>, leurs hauteurs d’eau ont été suivies depuis 1992. </a:t>
            </a:r>
          </a:p>
        </p:txBody>
      </p:sp>
      <p:sp>
        <p:nvSpPr>
          <p:cNvPr id="15" name="ZoneTexte 14">
            <a:extLst>
              <a:ext uri="{FF2B5EF4-FFF2-40B4-BE49-F238E27FC236}">
                <a16:creationId xmlns:a16="http://schemas.microsoft.com/office/drawing/2014/main" id="{1F2FBDF3-07AD-4AEF-83B4-37CA64E14449}"/>
              </a:ext>
            </a:extLst>
          </p:cNvPr>
          <p:cNvSpPr txBox="1"/>
          <p:nvPr/>
        </p:nvSpPr>
        <p:spPr>
          <a:xfrm>
            <a:off x="479376" y="2996952"/>
            <a:ext cx="2808312" cy="3416320"/>
          </a:xfrm>
          <a:prstGeom prst="rect">
            <a:avLst/>
          </a:prstGeom>
          <a:noFill/>
        </p:spPr>
        <p:txBody>
          <a:bodyPr wrap="square" rtlCol="0">
            <a:spAutoFit/>
          </a:bodyPr>
          <a:lstStyle/>
          <a:p>
            <a:endParaRPr lang="en-US" dirty="0"/>
          </a:p>
          <a:p>
            <a:r>
              <a:rPr lang="fr-FR" dirty="0"/>
              <a:t>Fin 1998, certains des lacs (p.ex. Lac Ontario) avaient des niveaux plus bas que la normale, peut-être du fait du phénomène El Niño/La </a:t>
            </a:r>
            <a:r>
              <a:rPr lang="fr-FR" dirty="0" err="1"/>
              <a:t>Niña</a:t>
            </a:r>
            <a:r>
              <a:rPr lang="fr-FR" dirty="0"/>
              <a:t>.</a:t>
            </a:r>
          </a:p>
          <a:p>
            <a:endParaRPr lang="fr-FR" dirty="0"/>
          </a:p>
          <a:p>
            <a:r>
              <a:rPr lang="fr-FR" dirty="0"/>
              <a:t>En 2018 et 2019, le niveau était exceptionnellement élevé dans tous les lacs</a:t>
            </a:r>
            <a:r>
              <a:rPr lang="en-US" dirty="0"/>
              <a:t>.</a:t>
            </a:r>
            <a:endParaRPr lang="fr-FR" dirty="0"/>
          </a:p>
          <a:p>
            <a:endParaRPr lang="fr-FR" dirty="0"/>
          </a:p>
        </p:txBody>
      </p:sp>
      <p:sp>
        <p:nvSpPr>
          <p:cNvPr id="10" name="Rectangle 9">
            <a:extLst>
              <a:ext uri="{FF2B5EF4-FFF2-40B4-BE49-F238E27FC236}">
                <a16:creationId xmlns:a16="http://schemas.microsoft.com/office/drawing/2014/main" id="{335FCCD2-6D0A-4367-BD87-6908D8B0A04F}"/>
              </a:ext>
            </a:extLst>
          </p:cNvPr>
          <p:cNvSpPr/>
          <p:nvPr/>
        </p:nvSpPr>
        <p:spPr>
          <a:xfrm>
            <a:off x="8040216" y="1958643"/>
            <a:ext cx="724878" cy="246221"/>
          </a:xfrm>
          <a:prstGeom prst="rect">
            <a:avLst/>
          </a:prstGeom>
        </p:spPr>
        <p:txBody>
          <a:bodyPr wrap="none">
            <a:spAutoFit/>
          </a:bodyPr>
          <a:lstStyle/>
          <a:p>
            <a:r>
              <a:rPr lang="en-US" sz="1000" dirty="0" err="1"/>
              <a:t>Hydroweb</a:t>
            </a:r>
            <a:endParaRPr lang="fr-FR" sz="1000" dirty="0"/>
          </a:p>
        </p:txBody>
      </p:sp>
      <p:grpSp>
        <p:nvGrpSpPr>
          <p:cNvPr id="6" name="Groupe 5">
            <a:extLst>
              <a:ext uri="{FF2B5EF4-FFF2-40B4-BE49-F238E27FC236}">
                <a16:creationId xmlns:a16="http://schemas.microsoft.com/office/drawing/2014/main" id="{5887AC93-E50F-4B26-A54D-83BAF32889E8}"/>
              </a:ext>
            </a:extLst>
          </p:cNvPr>
          <p:cNvGrpSpPr/>
          <p:nvPr/>
        </p:nvGrpSpPr>
        <p:grpSpPr>
          <a:xfrm>
            <a:off x="3566087" y="2538000"/>
            <a:ext cx="4320000" cy="2160000"/>
            <a:chOff x="3566087" y="2538000"/>
            <a:chExt cx="4320000" cy="2160000"/>
          </a:xfrm>
        </p:grpSpPr>
        <p:pic>
          <p:nvPicPr>
            <p:cNvPr id="7" name="Image 6">
              <a:extLst>
                <a:ext uri="{FF2B5EF4-FFF2-40B4-BE49-F238E27FC236}">
                  <a16:creationId xmlns:a16="http://schemas.microsoft.com/office/drawing/2014/main" id="{6253A9BB-6F7E-4F21-B52F-F3BDBC98D5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087" y="2538000"/>
              <a:ext cx="4320000" cy="2160000"/>
            </a:xfrm>
            <a:prstGeom prst="rect">
              <a:avLst/>
            </a:prstGeom>
          </p:spPr>
        </p:pic>
        <p:sp>
          <p:nvSpPr>
            <p:cNvPr id="12" name="Rectangle 11">
              <a:extLst>
                <a:ext uri="{FF2B5EF4-FFF2-40B4-BE49-F238E27FC236}">
                  <a16:creationId xmlns:a16="http://schemas.microsoft.com/office/drawing/2014/main" id="{BFAF99BF-0BFA-4AF8-8C69-701DE04EFACA}"/>
                </a:ext>
              </a:extLst>
            </p:cNvPr>
            <p:cNvSpPr/>
            <p:nvPr/>
          </p:nvSpPr>
          <p:spPr>
            <a:xfrm>
              <a:off x="3745888" y="4118882"/>
              <a:ext cx="724878" cy="246221"/>
            </a:xfrm>
            <a:prstGeom prst="rect">
              <a:avLst/>
            </a:prstGeom>
          </p:spPr>
          <p:txBody>
            <a:bodyPr wrap="none">
              <a:spAutoFit/>
            </a:bodyPr>
            <a:lstStyle/>
            <a:p>
              <a:r>
                <a:rPr lang="en-US" sz="1000" dirty="0" err="1"/>
                <a:t>Hydroweb</a:t>
              </a:r>
              <a:endParaRPr lang="fr-FR" sz="1000" dirty="0"/>
            </a:p>
          </p:txBody>
        </p:sp>
      </p:grpSp>
      <p:grpSp>
        <p:nvGrpSpPr>
          <p:cNvPr id="4" name="Groupe 3">
            <a:extLst>
              <a:ext uri="{FF2B5EF4-FFF2-40B4-BE49-F238E27FC236}">
                <a16:creationId xmlns:a16="http://schemas.microsoft.com/office/drawing/2014/main" id="{74A38EC8-F36D-4553-AC0E-8E9551C021D6}"/>
              </a:ext>
            </a:extLst>
          </p:cNvPr>
          <p:cNvGrpSpPr/>
          <p:nvPr/>
        </p:nvGrpSpPr>
        <p:grpSpPr>
          <a:xfrm>
            <a:off x="3486590" y="4705112"/>
            <a:ext cx="4320000" cy="2160000"/>
            <a:chOff x="3486590" y="4705112"/>
            <a:chExt cx="4320000" cy="2160000"/>
          </a:xfrm>
        </p:grpSpPr>
        <p:pic>
          <p:nvPicPr>
            <p:cNvPr id="13" name="Image 12">
              <a:extLst>
                <a:ext uri="{FF2B5EF4-FFF2-40B4-BE49-F238E27FC236}">
                  <a16:creationId xmlns:a16="http://schemas.microsoft.com/office/drawing/2014/main" id="{CFF08A06-D709-44ED-8A44-2B8F133545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6590" y="4705112"/>
              <a:ext cx="4320000" cy="2160000"/>
            </a:xfrm>
            <a:prstGeom prst="rect">
              <a:avLst/>
            </a:prstGeom>
          </p:spPr>
        </p:pic>
        <p:sp>
          <p:nvSpPr>
            <p:cNvPr id="16" name="Rectangle 15">
              <a:extLst>
                <a:ext uri="{FF2B5EF4-FFF2-40B4-BE49-F238E27FC236}">
                  <a16:creationId xmlns:a16="http://schemas.microsoft.com/office/drawing/2014/main" id="{E578E7B2-3C64-40A4-B0B7-C035D1B66C9C}"/>
                </a:ext>
              </a:extLst>
            </p:cNvPr>
            <p:cNvSpPr/>
            <p:nvPr/>
          </p:nvSpPr>
          <p:spPr>
            <a:xfrm>
              <a:off x="3712280" y="6278882"/>
              <a:ext cx="724878" cy="246221"/>
            </a:xfrm>
            <a:prstGeom prst="rect">
              <a:avLst/>
            </a:prstGeom>
          </p:spPr>
          <p:txBody>
            <a:bodyPr wrap="none">
              <a:spAutoFit/>
            </a:bodyPr>
            <a:lstStyle/>
            <a:p>
              <a:r>
                <a:rPr lang="en-US" sz="1000" dirty="0" err="1"/>
                <a:t>Hydroweb</a:t>
              </a:r>
              <a:endParaRPr lang="fr-FR" sz="1000" dirty="0"/>
            </a:p>
          </p:txBody>
        </p:sp>
      </p:grpSp>
      <p:grpSp>
        <p:nvGrpSpPr>
          <p:cNvPr id="8" name="Groupe 7">
            <a:extLst>
              <a:ext uri="{FF2B5EF4-FFF2-40B4-BE49-F238E27FC236}">
                <a16:creationId xmlns:a16="http://schemas.microsoft.com/office/drawing/2014/main" id="{66FF1E0B-04EF-425D-8139-AE80C9CE4AF4}"/>
              </a:ext>
            </a:extLst>
          </p:cNvPr>
          <p:cNvGrpSpPr/>
          <p:nvPr/>
        </p:nvGrpSpPr>
        <p:grpSpPr>
          <a:xfrm>
            <a:off x="7878493" y="4698000"/>
            <a:ext cx="4320000" cy="2160000"/>
            <a:chOff x="7878493" y="4698000"/>
            <a:chExt cx="4320000" cy="2160000"/>
          </a:xfrm>
        </p:grpSpPr>
        <p:pic>
          <p:nvPicPr>
            <p:cNvPr id="11" name="Image 10">
              <a:extLst>
                <a:ext uri="{FF2B5EF4-FFF2-40B4-BE49-F238E27FC236}">
                  <a16:creationId xmlns:a16="http://schemas.microsoft.com/office/drawing/2014/main" id="{5AF89FAD-1263-4FE0-9743-08039CC618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8493" y="4698000"/>
              <a:ext cx="4320000" cy="2160000"/>
            </a:xfrm>
            <a:prstGeom prst="rect">
              <a:avLst/>
            </a:prstGeom>
          </p:spPr>
        </p:pic>
        <p:sp>
          <p:nvSpPr>
            <p:cNvPr id="17" name="Rectangle 16">
              <a:extLst>
                <a:ext uri="{FF2B5EF4-FFF2-40B4-BE49-F238E27FC236}">
                  <a16:creationId xmlns:a16="http://schemas.microsoft.com/office/drawing/2014/main" id="{D5183943-1BD6-4BA7-9BA0-E850D4C4C0F4}"/>
                </a:ext>
              </a:extLst>
            </p:cNvPr>
            <p:cNvSpPr/>
            <p:nvPr/>
          </p:nvSpPr>
          <p:spPr>
            <a:xfrm>
              <a:off x="8075665" y="6290161"/>
              <a:ext cx="724878" cy="246221"/>
            </a:xfrm>
            <a:prstGeom prst="rect">
              <a:avLst/>
            </a:prstGeom>
          </p:spPr>
          <p:txBody>
            <a:bodyPr wrap="none">
              <a:spAutoFit/>
            </a:bodyPr>
            <a:lstStyle/>
            <a:p>
              <a:r>
                <a:rPr lang="en-US" sz="1000" dirty="0" err="1"/>
                <a:t>Hydroweb</a:t>
              </a:r>
              <a:endParaRPr lang="fr-FR" sz="1000" dirty="0"/>
            </a:p>
          </p:txBody>
        </p:sp>
      </p:grpSp>
      <p:grpSp>
        <p:nvGrpSpPr>
          <p:cNvPr id="3" name="Groupe 2">
            <a:extLst>
              <a:ext uri="{FF2B5EF4-FFF2-40B4-BE49-F238E27FC236}">
                <a16:creationId xmlns:a16="http://schemas.microsoft.com/office/drawing/2014/main" id="{7DFBEFA0-E0DA-4ECA-BCF7-5BE208F7301C}"/>
              </a:ext>
            </a:extLst>
          </p:cNvPr>
          <p:cNvGrpSpPr/>
          <p:nvPr/>
        </p:nvGrpSpPr>
        <p:grpSpPr>
          <a:xfrm>
            <a:off x="7878493" y="2538000"/>
            <a:ext cx="4320000" cy="2160000"/>
            <a:chOff x="7878493" y="2538000"/>
            <a:chExt cx="4320000" cy="2160000"/>
          </a:xfrm>
        </p:grpSpPr>
        <p:pic>
          <p:nvPicPr>
            <p:cNvPr id="9" name="Image 8">
              <a:extLst>
                <a:ext uri="{FF2B5EF4-FFF2-40B4-BE49-F238E27FC236}">
                  <a16:creationId xmlns:a16="http://schemas.microsoft.com/office/drawing/2014/main" id="{59CCEEFE-92DD-4828-A72D-756E791E1C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78493" y="2538000"/>
              <a:ext cx="4320000" cy="2160000"/>
            </a:xfrm>
            <a:prstGeom prst="rect">
              <a:avLst/>
            </a:prstGeom>
          </p:spPr>
        </p:pic>
        <p:sp>
          <p:nvSpPr>
            <p:cNvPr id="18" name="Rectangle 17">
              <a:extLst>
                <a:ext uri="{FF2B5EF4-FFF2-40B4-BE49-F238E27FC236}">
                  <a16:creationId xmlns:a16="http://schemas.microsoft.com/office/drawing/2014/main" id="{35306844-795A-4548-807C-A271889AD22E}"/>
                </a:ext>
              </a:extLst>
            </p:cNvPr>
            <p:cNvSpPr/>
            <p:nvPr/>
          </p:nvSpPr>
          <p:spPr>
            <a:xfrm>
              <a:off x="8073571" y="4118883"/>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51453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3504F223-1003-486F-9585-0044E2132A48}"/>
              </a:ext>
            </a:extLst>
          </p:cNvPr>
          <p:cNvGrpSpPr/>
          <p:nvPr/>
        </p:nvGrpSpPr>
        <p:grpSpPr>
          <a:xfrm>
            <a:off x="-24680" y="0"/>
            <a:ext cx="12216680" cy="6905129"/>
            <a:chOff x="-24680" y="0"/>
            <a:chExt cx="12216680" cy="6905129"/>
          </a:xfrm>
        </p:grpSpPr>
        <p:pic>
          <p:nvPicPr>
            <p:cNvPr id="6" name="Image 5">
              <a:extLst>
                <a:ext uri="{FF2B5EF4-FFF2-40B4-BE49-F238E27FC236}">
                  <a16:creationId xmlns:a16="http://schemas.microsoft.com/office/drawing/2014/main" id="{35DC96DB-BFD6-4157-9793-737769025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85384"/>
            </a:xfrm>
            <a:prstGeom prst="rect">
              <a:avLst/>
            </a:prstGeom>
          </p:spPr>
        </p:pic>
        <p:sp>
          <p:nvSpPr>
            <p:cNvPr id="7" name="ZoneTexte 6">
              <a:extLst>
                <a:ext uri="{FF2B5EF4-FFF2-40B4-BE49-F238E27FC236}">
                  <a16:creationId xmlns:a16="http://schemas.microsoft.com/office/drawing/2014/main" id="{039593B2-CA69-42E3-82ED-B5F344954D12}"/>
                </a:ext>
              </a:extLst>
            </p:cNvPr>
            <p:cNvSpPr txBox="1"/>
            <p:nvPr/>
          </p:nvSpPr>
          <p:spPr>
            <a:xfrm>
              <a:off x="-24680" y="6597352"/>
              <a:ext cx="3132717" cy="307777"/>
            </a:xfrm>
            <a:prstGeom prst="rect">
              <a:avLst/>
            </a:prstGeom>
            <a:noFill/>
          </p:spPr>
          <p:txBody>
            <a:bodyPr wrap="none" rtlCol="0">
              <a:spAutoFit/>
            </a:bodyPr>
            <a:lstStyle/>
            <a:p>
              <a:r>
                <a:rPr lang="fr-FR" sz="1400" dirty="0">
                  <a:solidFill>
                    <a:schemeClr val="bg2"/>
                  </a:solidFill>
                </a:rPr>
                <a:t>Lacs salés,  Australie occidentale © Nasa</a:t>
              </a:r>
            </a:p>
          </p:txBody>
        </p:sp>
      </p:grpSp>
      <p:sp>
        <p:nvSpPr>
          <p:cNvPr id="5" name="Titre 4">
            <a:extLst>
              <a:ext uri="{FF2B5EF4-FFF2-40B4-BE49-F238E27FC236}">
                <a16:creationId xmlns:a16="http://schemas.microsoft.com/office/drawing/2014/main" id="{34A7B809-6A73-4FDA-90AE-67A3EE6C1248}"/>
              </a:ext>
            </a:extLst>
          </p:cNvPr>
          <p:cNvSpPr>
            <a:spLocks noGrp="1"/>
          </p:cNvSpPr>
          <p:nvPr>
            <p:ph type="title"/>
          </p:nvPr>
        </p:nvSpPr>
        <p:spPr/>
        <p:txBody>
          <a:bodyPr/>
          <a:lstStyle/>
          <a:p>
            <a:r>
              <a:rPr lang="fr-FR" dirty="0">
                <a:solidFill>
                  <a:schemeClr val="bg1"/>
                </a:solidFill>
              </a:rPr>
              <a:t>Petits plans d’eau	</a:t>
            </a:r>
          </a:p>
        </p:txBody>
      </p:sp>
      <p:sp>
        <p:nvSpPr>
          <p:cNvPr id="3" name="Espace réservé du texte 2">
            <a:extLst>
              <a:ext uri="{FF2B5EF4-FFF2-40B4-BE49-F238E27FC236}">
                <a16:creationId xmlns:a16="http://schemas.microsoft.com/office/drawing/2014/main" id="{8C05A8BA-04D9-4792-B433-21E12F580D3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778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F8DAF8-00AA-4FD8-8406-EC64B54A8E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3158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3943472-039F-4C08-8795-6C7391988EEB}"/>
              </a:ext>
            </a:extLst>
          </p:cNvPr>
          <p:cNvSpPr>
            <a:spLocks noGrp="1"/>
          </p:cNvSpPr>
          <p:nvPr>
            <p:ph type="title"/>
          </p:nvPr>
        </p:nvSpPr>
        <p:spPr/>
        <p:txBody>
          <a:bodyPr/>
          <a:lstStyle/>
          <a:p>
            <a:r>
              <a:rPr lang="fr-FR" dirty="0"/>
              <a:t>Les enjeux	</a:t>
            </a:r>
          </a:p>
        </p:txBody>
      </p:sp>
      <p:sp>
        <p:nvSpPr>
          <p:cNvPr id="6" name="Espace réservé du contenu 5">
            <a:extLst>
              <a:ext uri="{FF2B5EF4-FFF2-40B4-BE49-F238E27FC236}">
                <a16:creationId xmlns:a16="http://schemas.microsoft.com/office/drawing/2014/main" id="{1EF3A9AF-40D8-4492-9D19-99CB6CBC7FDD}"/>
              </a:ext>
            </a:extLst>
          </p:cNvPr>
          <p:cNvSpPr>
            <a:spLocks noGrp="1"/>
          </p:cNvSpPr>
          <p:nvPr>
            <p:ph idx="1"/>
          </p:nvPr>
        </p:nvSpPr>
        <p:spPr/>
        <p:txBody>
          <a:bodyPr/>
          <a:lstStyle/>
          <a:p>
            <a:r>
              <a:rPr lang="fr-FR" dirty="0"/>
              <a:t>La hauteur d’eau, fournie par l’altimétrie permet de suivre les variations de niveau des cours d’eau et lacs, d’un passage du satellite à l’autre, saisonnières ou sur le long terme.</a:t>
            </a:r>
          </a:p>
          <a:p>
            <a:endParaRPr lang="fr-FR" dirty="0"/>
          </a:p>
          <a:p>
            <a:r>
              <a:rPr lang="fr-FR" dirty="0"/>
              <a:t>L’analyse de l’onde radar en retour permet aussi de détecter des zones ‘en eau’ (ou non), et donc de suivre des zones humides</a:t>
            </a:r>
          </a:p>
        </p:txBody>
      </p:sp>
    </p:spTree>
    <p:extLst>
      <p:ext uri="{BB962C8B-B14F-4D97-AF65-F5344CB8AC3E}">
        <p14:creationId xmlns:p14="http://schemas.microsoft.com/office/powerpoint/2010/main" val="87374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A1B85-549A-44B5-8F7C-2653390A0DFF}"/>
              </a:ext>
            </a:extLst>
          </p:cNvPr>
          <p:cNvSpPr>
            <a:spLocks noGrp="1"/>
          </p:cNvSpPr>
          <p:nvPr>
            <p:ph type="title"/>
          </p:nvPr>
        </p:nvSpPr>
        <p:spPr/>
        <p:txBody>
          <a:bodyPr/>
          <a:lstStyle/>
          <a:p>
            <a:pPr>
              <a:tabLst>
                <a:tab pos="11844338" algn="l"/>
              </a:tabLst>
            </a:pPr>
            <a:r>
              <a:rPr lang="fr-FR" dirty="0"/>
              <a:t>Petits plans d’eau: les capacités du mode « SAR »</a:t>
            </a:r>
          </a:p>
        </p:txBody>
      </p:sp>
      <p:pic>
        <p:nvPicPr>
          <p:cNvPr id="6" name="Espace réservé du contenu 5">
            <a:extLst>
              <a:ext uri="{FF2B5EF4-FFF2-40B4-BE49-F238E27FC236}">
                <a16:creationId xmlns:a16="http://schemas.microsoft.com/office/drawing/2014/main" id="{2FBE3829-859B-4B9D-9E3D-D1B6091489F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7390" y="764704"/>
            <a:ext cx="5121726" cy="3239492"/>
          </a:xfrm>
          <a:prstGeom prst="rect">
            <a:avLst/>
          </a:prstGeom>
        </p:spPr>
      </p:pic>
      <p:pic>
        <p:nvPicPr>
          <p:cNvPr id="5" name="Image 4">
            <a:extLst>
              <a:ext uri="{FF2B5EF4-FFF2-40B4-BE49-F238E27FC236}">
                <a16:creationId xmlns:a16="http://schemas.microsoft.com/office/drawing/2014/main" id="{78A52CFF-EA7B-42C5-B65F-DDA5ACD54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344" y="765572"/>
            <a:ext cx="3174702" cy="3239492"/>
          </a:xfrm>
          <a:prstGeom prst="rect">
            <a:avLst/>
          </a:prstGeom>
        </p:spPr>
      </p:pic>
      <p:sp>
        <p:nvSpPr>
          <p:cNvPr id="8" name="ZoneTexte 7">
            <a:extLst>
              <a:ext uri="{FF2B5EF4-FFF2-40B4-BE49-F238E27FC236}">
                <a16:creationId xmlns:a16="http://schemas.microsoft.com/office/drawing/2014/main" id="{B65DDC91-2A70-4376-BFDC-6D4BFBB435E5}"/>
              </a:ext>
            </a:extLst>
          </p:cNvPr>
          <p:cNvSpPr txBox="1"/>
          <p:nvPr/>
        </p:nvSpPr>
        <p:spPr>
          <a:xfrm>
            <a:off x="191344" y="4300288"/>
            <a:ext cx="11737304" cy="2308324"/>
          </a:xfrm>
          <a:prstGeom prst="rect">
            <a:avLst/>
          </a:prstGeom>
          <a:noFill/>
        </p:spPr>
        <p:txBody>
          <a:bodyPr wrap="square" rtlCol="0">
            <a:spAutoFit/>
          </a:bodyPr>
          <a:lstStyle/>
          <a:p>
            <a:r>
              <a:rPr lang="fr-FR" sz="2400" dirty="0"/>
              <a:t>Tout le temps d'illumination de la surface (~2,5 s) peut être utilisé pour le traitement d'ouverture synthétique, car l'onde reste cohérente pendant toute cette durée. Ce "traitement SAR entièrement focalisé", permet d'obtenir d’atteindre la limite théorique de ~50 cm pour les altimètres SAR actuels (Cryosat-2, Sentinel-3A&amp;B). </a:t>
            </a:r>
            <a:r>
              <a:rPr lang="en-US" sz="2400" dirty="0"/>
              <a:t> </a:t>
            </a:r>
            <a:br>
              <a:rPr lang="en-US" sz="2400" dirty="0"/>
            </a:br>
            <a:r>
              <a:rPr lang="fr-FR" sz="2400" dirty="0"/>
              <a:t>Ceci permet d'observer et de mesurer avec précision de très petits plans d'eau et rivières traversés par la trace au sol du satellite.</a:t>
            </a:r>
          </a:p>
        </p:txBody>
      </p:sp>
      <p:sp>
        <p:nvSpPr>
          <p:cNvPr id="9" name="ZoneTexte 8">
            <a:extLst>
              <a:ext uri="{FF2B5EF4-FFF2-40B4-BE49-F238E27FC236}">
                <a16:creationId xmlns:a16="http://schemas.microsoft.com/office/drawing/2014/main" id="{E9898BF6-4B7F-4F7F-93B6-6504B78BFB22}"/>
              </a:ext>
            </a:extLst>
          </p:cNvPr>
          <p:cNvSpPr txBox="1"/>
          <p:nvPr/>
        </p:nvSpPr>
        <p:spPr>
          <a:xfrm>
            <a:off x="9558734" y="764704"/>
            <a:ext cx="2452662" cy="3416320"/>
          </a:xfrm>
          <a:prstGeom prst="rect">
            <a:avLst/>
          </a:prstGeom>
          <a:noFill/>
        </p:spPr>
        <p:txBody>
          <a:bodyPr wrap="square" rtlCol="0">
            <a:spAutoFit/>
          </a:bodyPr>
          <a:lstStyle/>
          <a:p>
            <a:r>
              <a:rPr lang="fr-FR" dirty="0"/>
              <a:t>Un étang vu par satellite optique (à gauche). À droite les mesures traitées en mode SAR entièrement focalisé (les images secondaires viennent du schéma d'émission / réception de l'altimètre. Jason-CS/Sentinel-6 devrait éviter ceci) </a:t>
            </a:r>
            <a:r>
              <a:rPr lang="en-US" i="1" dirty="0"/>
              <a:t>(Credits CLS)</a:t>
            </a:r>
            <a:endParaRPr lang="fr-FR" i="1" dirty="0"/>
          </a:p>
        </p:txBody>
      </p:sp>
      <p:pic>
        <p:nvPicPr>
          <p:cNvPr id="4" name="Image 3">
            <a:extLst>
              <a:ext uri="{FF2B5EF4-FFF2-40B4-BE49-F238E27FC236}">
                <a16:creationId xmlns:a16="http://schemas.microsoft.com/office/drawing/2014/main" id="{42360AB7-847B-4A25-AFCB-EE68F439B4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4458" y="2523456"/>
            <a:ext cx="2929158" cy="1811088"/>
          </a:xfrm>
          <a:prstGeom prst="rect">
            <a:avLst/>
          </a:prstGeom>
        </p:spPr>
      </p:pic>
      <p:sp>
        <p:nvSpPr>
          <p:cNvPr id="3" name="Rectangle 2">
            <a:extLst>
              <a:ext uri="{FF2B5EF4-FFF2-40B4-BE49-F238E27FC236}">
                <a16:creationId xmlns:a16="http://schemas.microsoft.com/office/drawing/2014/main" id="{55980D2F-3087-445D-94DC-B6A206EAFF53}"/>
              </a:ext>
            </a:extLst>
          </p:cNvPr>
          <p:cNvSpPr/>
          <p:nvPr/>
        </p:nvSpPr>
        <p:spPr>
          <a:xfrm>
            <a:off x="3557390" y="3717032"/>
            <a:ext cx="898003" cy="276999"/>
          </a:xfrm>
          <a:prstGeom prst="rect">
            <a:avLst/>
          </a:prstGeom>
        </p:spPr>
        <p:txBody>
          <a:bodyPr wrap="none">
            <a:spAutoFit/>
          </a:bodyPr>
          <a:lstStyle/>
          <a:p>
            <a:r>
              <a:rPr lang="en-US" sz="1200" i="1" dirty="0">
                <a:solidFill>
                  <a:schemeClr val="bg1"/>
                </a:solidFill>
              </a:rPr>
              <a:t>(Credit CLS)</a:t>
            </a:r>
            <a:endParaRPr lang="fr-FR" sz="1200" dirty="0">
              <a:solidFill>
                <a:schemeClr val="bg1"/>
              </a:solidFill>
            </a:endParaRPr>
          </a:p>
        </p:txBody>
      </p:sp>
    </p:spTree>
    <p:extLst>
      <p:ext uri="{BB962C8B-B14F-4D97-AF65-F5344CB8AC3E}">
        <p14:creationId xmlns:p14="http://schemas.microsoft.com/office/powerpoint/2010/main" val="341323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F19DDDC9-9F76-4B33-81A6-457BF5CE95FD}"/>
              </a:ext>
            </a:extLst>
          </p:cNvPr>
          <p:cNvGrpSpPr/>
          <p:nvPr/>
        </p:nvGrpSpPr>
        <p:grpSpPr>
          <a:xfrm>
            <a:off x="-24680" y="-243408"/>
            <a:ext cx="12268656" cy="7223112"/>
            <a:chOff x="-24680" y="-243408"/>
            <a:chExt cx="12268656" cy="7223112"/>
          </a:xfrm>
        </p:grpSpPr>
        <p:pic>
          <p:nvPicPr>
            <p:cNvPr id="8" name="Image 7">
              <a:extLst>
                <a:ext uri="{FF2B5EF4-FFF2-40B4-BE49-F238E27FC236}">
                  <a16:creationId xmlns:a16="http://schemas.microsoft.com/office/drawing/2014/main" id="{808A603C-264B-4B4F-A7AE-1DCDDF33D0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3" t="-3549"/>
            <a:stretch/>
          </p:blipFill>
          <p:spPr>
            <a:xfrm>
              <a:off x="-24680" y="-243408"/>
              <a:ext cx="12268656" cy="7223112"/>
            </a:xfrm>
            <a:prstGeom prst="rect">
              <a:avLst/>
            </a:prstGeom>
          </p:spPr>
        </p:pic>
        <p:sp>
          <p:nvSpPr>
            <p:cNvPr id="9" name="ZoneTexte 8">
              <a:extLst>
                <a:ext uri="{FF2B5EF4-FFF2-40B4-BE49-F238E27FC236}">
                  <a16:creationId xmlns:a16="http://schemas.microsoft.com/office/drawing/2014/main" id="{DA344120-90B5-4D6C-9946-265498D50404}"/>
                </a:ext>
              </a:extLst>
            </p:cNvPr>
            <p:cNvSpPr txBox="1"/>
            <p:nvPr/>
          </p:nvSpPr>
          <p:spPr>
            <a:xfrm>
              <a:off x="0" y="6643011"/>
              <a:ext cx="4515275" cy="307777"/>
            </a:xfrm>
            <a:prstGeom prst="rect">
              <a:avLst/>
            </a:prstGeom>
            <a:noFill/>
          </p:spPr>
          <p:txBody>
            <a:bodyPr wrap="none" rtlCol="0">
              <a:spAutoFit/>
            </a:bodyPr>
            <a:lstStyle/>
            <a:p>
              <a:r>
                <a:rPr lang="fr-FR" sz="1400" dirty="0" err="1">
                  <a:solidFill>
                    <a:schemeClr val="tx2">
                      <a:lumMod val="20000"/>
                      <a:lumOff val="80000"/>
                    </a:schemeClr>
                  </a:solidFill>
                </a:rPr>
                <a:t>Tourbillières</a:t>
              </a:r>
              <a:r>
                <a:rPr lang="fr-FR" sz="1400" dirty="0">
                  <a:solidFill>
                    <a:schemeClr val="tx2">
                      <a:lumMod val="20000"/>
                      <a:lumOff val="80000"/>
                    </a:schemeClr>
                  </a:solidFill>
                </a:rPr>
                <a:t>, Mélina </a:t>
              </a:r>
              <a:r>
                <a:rPr lang="fr-FR" sz="1400" dirty="0" err="1">
                  <a:solidFill>
                    <a:schemeClr val="tx2">
                      <a:lumMod val="20000"/>
                      <a:lumOff val="80000"/>
                    </a:schemeClr>
                  </a:solidFill>
                </a:rPr>
                <a:t>Guêné-Nanchen</a:t>
              </a:r>
              <a:r>
                <a:rPr lang="fr-FR" sz="1400" dirty="0">
                  <a:solidFill>
                    <a:schemeClr val="tx2">
                      <a:lumMod val="20000"/>
                      <a:lumOff val="80000"/>
                    </a:schemeClr>
                  </a:solidFill>
                </a:rPr>
                <a:t> via </a:t>
              </a:r>
              <a:r>
                <a:rPr lang="fr-FR" sz="1400" dirty="0" err="1">
                  <a:solidFill>
                    <a:schemeClr val="tx2">
                      <a:lumMod val="20000"/>
                      <a:lumOff val="80000"/>
                    </a:schemeClr>
                  </a:solidFill>
                </a:rPr>
                <a:t>Imaggeo</a:t>
              </a:r>
              <a:r>
                <a:rPr lang="fr-FR" sz="1400" dirty="0">
                  <a:solidFill>
                    <a:schemeClr val="tx2">
                      <a:lumMod val="20000"/>
                      <a:lumOff val="80000"/>
                    </a:schemeClr>
                  </a:solidFill>
                </a:rPr>
                <a:t> CC-BY3,0</a:t>
              </a:r>
            </a:p>
          </p:txBody>
        </p:sp>
      </p:grpSp>
      <p:sp>
        <p:nvSpPr>
          <p:cNvPr id="2" name="Titre 1">
            <a:extLst>
              <a:ext uri="{FF2B5EF4-FFF2-40B4-BE49-F238E27FC236}">
                <a16:creationId xmlns:a16="http://schemas.microsoft.com/office/drawing/2014/main" id="{0A134779-7ABF-479F-8168-6FCA57D591D0}"/>
              </a:ext>
            </a:extLst>
          </p:cNvPr>
          <p:cNvSpPr>
            <a:spLocks noGrp="1"/>
          </p:cNvSpPr>
          <p:nvPr>
            <p:ph type="title"/>
          </p:nvPr>
        </p:nvSpPr>
        <p:spPr/>
        <p:txBody>
          <a:bodyPr/>
          <a:lstStyle/>
          <a:p>
            <a:r>
              <a:rPr lang="fr-FR" dirty="0">
                <a:solidFill>
                  <a:schemeClr val="bg1"/>
                </a:solidFill>
              </a:rPr>
              <a:t>Zones humides	</a:t>
            </a:r>
          </a:p>
        </p:txBody>
      </p:sp>
      <p:sp>
        <p:nvSpPr>
          <p:cNvPr id="7" name="Espace réservé du texte 6">
            <a:extLst>
              <a:ext uri="{FF2B5EF4-FFF2-40B4-BE49-F238E27FC236}">
                <a16:creationId xmlns:a16="http://schemas.microsoft.com/office/drawing/2014/main" id="{99835C6C-2A2D-4869-9739-86383B00725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26969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559B33-3F4A-4DCA-9595-8245C6289A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82457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74B3440C-F1CF-417A-845E-14D4D7E48677}"/>
              </a:ext>
            </a:extLst>
          </p:cNvPr>
          <p:cNvSpPr>
            <a:spLocks noGrp="1"/>
          </p:cNvSpPr>
          <p:nvPr>
            <p:ph type="title"/>
          </p:nvPr>
        </p:nvSpPr>
        <p:spPr/>
        <p:txBody>
          <a:bodyPr/>
          <a:lstStyle/>
          <a:p>
            <a:r>
              <a:rPr lang="fr-FR" dirty="0"/>
              <a:t>Les tourbières et les lacs du bassin de l'Ob	</a:t>
            </a:r>
          </a:p>
        </p:txBody>
      </p:sp>
      <p:pic>
        <p:nvPicPr>
          <p:cNvPr id="8" name="Espace réservé du contenu 7" descr="Une image contenant arbre, extérieur, rouge&#10;&#10;Description générée automatiquement">
            <a:extLst>
              <a:ext uri="{FF2B5EF4-FFF2-40B4-BE49-F238E27FC236}">
                <a16:creationId xmlns:a16="http://schemas.microsoft.com/office/drawing/2014/main" id="{9247B07B-8B95-45E8-B48F-71D015C30E1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742950"/>
            <a:ext cx="2203450" cy="5372100"/>
          </a:xfrm>
        </p:spPr>
      </p:pic>
      <p:sp>
        <p:nvSpPr>
          <p:cNvPr id="11" name="ZoneTexte 10">
            <a:extLst>
              <a:ext uri="{FF2B5EF4-FFF2-40B4-BE49-F238E27FC236}">
                <a16:creationId xmlns:a16="http://schemas.microsoft.com/office/drawing/2014/main" id="{2B9B8E02-EE74-4C07-AF56-DC09057E4405}"/>
              </a:ext>
            </a:extLst>
          </p:cNvPr>
          <p:cNvSpPr txBox="1"/>
          <p:nvPr/>
        </p:nvSpPr>
        <p:spPr>
          <a:xfrm>
            <a:off x="2351910" y="5701042"/>
            <a:ext cx="6264696" cy="923330"/>
          </a:xfrm>
          <a:prstGeom prst="rect">
            <a:avLst/>
          </a:prstGeom>
          <a:noFill/>
        </p:spPr>
        <p:txBody>
          <a:bodyPr wrap="square" rtlCol="0">
            <a:spAutoFit/>
          </a:bodyPr>
          <a:lstStyle/>
          <a:p>
            <a:r>
              <a:rPr lang="fr-FR" dirty="0"/>
              <a:t>Coefficient de rétrodiffusion pour (en haut) les 3 premiers cycles </a:t>
            </a:r>
            <a:r>
              <a:rPr lang="fr-FR" dirty="0" err="1"/>
              <a:t>Saral</a:t>
            </a:r>
            <a:r>
              <a:rPr lang="fr-FR" dirty="0"/>
              <a:t>, (</a:t>
            </a:r>
            <a:r>
              <a:rPr lang="fr-FR" dirty="0" err="1"/>
              <a:t>mileu</a:t>
            </a:r>
            <a:r>
              <a:rPr lang="fr-FR" dirty="0"/>
              <a:t>) </a:t>
            </a:r>
            <a:r>
              <a:rPr lang="fr-FR" dirty="0" err="1"/>
              <a:t>Envisat</a:t>
            </a:r>
            <a:r>
              <a:rPr lang="fr-FR" dirty="0"/>
              <a:t> en bande Ku et S de l'altimètre. En bas, la topographie de la zone (Crédits CNRS/Legos)</a:t>
            </a:r>
          </a:p>
        </p:txBody>
      </p:sp>
      <p:sp>
        <p:nvSpPr>
          <p:cNvPr id="6" name="ZoneTexte 5">
            <a:extLst>
              <a:ext uri="{FF2B5EF4-FFF2-40B4-BE49-F238E27FC236}">
                <a16:creationId xmlns:a16="http://schemas.microsoft.com/office/drawing/2014/main" id="{4E583612-ABD4-45B6-9F44-92250AEE516B}"/>
              </a:ext>
            </a:extLst>
          </p:cNvPr>
          <p:cNvSpPr txBox="1"/>
          <p:nvPr/>
        </p:nvSpPr>
        <p:spPr>
          <a:xfrm>
            <a:off x="-33572" y="6077247"/>
            <a:ext cx="1809092" cy="369332"/>
          </a:xfrm>
          <a:prstGeom prst="rect">
            <a:avLst/>
          </a:prstGeom>
          <a:noFill/>
        </p:spPr>
        <p:txBody>
          <a:bodyPr wrap="square" rtlCol="0">
            <a:spAutoFit/>
          </a:bodyPr>
          <a:lstStyle/>
          <a:p>
            <a:r>
              <a:rPr lang="fr-FR" dirty="0"/>
              <a:t>Trace au sol </a:t>
            </a:r>
            <a:r>
              <a:rPr lang="fr-FR" dirty="0" err="1"/>
              <a:t>Saral</a:t>
            </a:r>
            <a:endParaRPr lang="fr-FR" dirty="0"/>
          </a:p>
        </p:txBody>
      </p:sp>
      <p:sp>
        <p:nvSpPr>
          <p:cNvPr id="7" name="ZoneTexte 6">
            <a:extLst>
              <a:ext uri="{FF2B5EF4-FFF2-40B4-BE49-F238E27FC236}">
                <a16:creationId xmlns:a16="http://schemas.microsoft.com/office/drawing/2014/main" id="{27DF8D21-72CC-4620-B0F5-68A55F872054}"/>
              </a:ext>
            </a:extLst>
          </p:cNvPr>
          <p:cNvSpPr txBox="1"/>
          <p:nvPr/>
        </p:nvSpPr>
        <p:spPr>
          <a:xfrm>
            <a:off x="8765066" y="737556"/>
            <a:ext cx="3528392" cy="5632311"/>
          </a:xfrm>
          <a:prstGeom prst="rect">
            <a:avLst/>
          </a:prstGeom>
          <a:noFill/>
        </p:spPr>
        <p:txBody>
          <a:bodyPr wrap="square" rtlCol="0">
            <a:spAutoFit/>
          </a:bodyPr>
          <a:lstStyle/>
          <a:p>
            <a:r>
              <a:rPr lang="fr-FR" sz="2400" dirty="0"/>
              <a:t>Le coefficient de rétrodiffusion (</a:t>
            </a:r>
            <a:r>
              <a:rPr lang="fr-FR" sz="2400" dirty="0">
                <a:sym typeface="Symbol" panose="05050102010706020507" pitchFamily="18" charset="2"/>
              </a:rPr>
              <a:t></a:t>
            </a:r>
            <a:r>
              <a:rPr lang="fr-FR" sz="2400" dirty="0"/>
              <a:t>0) est le rapport entre la puissance réfléchie par la surface et celle émise par le radar. L'eau ou la glace sont de bons réflecteurs, tandis que les zones de végétation sèche atténuent fortement le signal. Ainsi, le coefficient de rétrodiffusion peut être utilisé pour discriminer le type de surface dans l'empreinte du radar.</a:t>
            </a:r>
          </a:p>
        </p:txBody>
      </p:sp>
      <p:grpSp>
        <p:nvGrpSpPr>
          <p:cNvPr id="4" name="Groupe 3">
            <a:extLst>
              <a:ext uri="{FF2B5EF4-FFF2-40B4-BE49-F238E27FC236}">
                <a16:creationId xmlns:a16="http://schemas.microsoft.com/office/drawing/2014/main" id="{51374001-791D-4318-A348-86DE1F0B8B05}"/>
              </a:ext>
            </a:extLst>
          </p:cNvPr>
          <p:cNvGrpSpPr/>
          <p:nvPr/>
        </p:nvGrpSpPr>
        <p:grpSpPr>
          <a:xfrm>
            <a:off x="2237022" y="827964"/>
            <a:ext cx="6379584" cy="4952329"/>
            <a:chOff x="2237022" y="827964"/>
            <a:chExt cx="6379584" cy="4952329"/>
          </a:xfrm>
        </p:grpSpPr>
        <p:pic>
          <p:nvPicPr>
            <p:cNvPr id="10" name="Image 9" descr="Une image contenant texte, carte&#10;&#10;Description générée automatiquement">
              <a:extLst>
                <a:ext uri="{FF2B5EF4-FFF2-40B4-BE49-F238E27FC236}">
                  <a16:creationId xmlns:a16="http://schemas.microsoft.com/office/drawing/2014/main" id="{B9EAF5DE-5CA9-4C4C-B515-E7148E2C93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1910" y="827964"/>
              <a:ext cx="6264696" cy="4952329"/>
            </a:xfrm>
            <a:prstGeom prst="rect">
              <a:avLst/>
            </a:prstGeom>
          </p:spPr>
        </p:pic>
        <p:sp>
          <p:nvSpPr>
            <p:cNvPr id="2" name="ZoneTexte 1">
              <a:extLst>
                <a:ext uri="{FF2B5EF4-FFF2-40B4-BE49-F238E27FC236}">
                  <a16:creationId xmlns:a16="http://schemas.microsoft.com/office/drawing/2014/main" id="{7032D9D2-686B-428B-859A-FBE72EB6B51C}"/>
                </a:ext>
              </a:extLst>
            </p:cNvPr>
            <p:cNvSpPr txBox="1"/>
            <p:nvPr/>
          </p:nvSpPr>
          <p:spPr>
            <a:xfrm>
              <a:off x="3935760" y="5195518"/>
              <a:ext cx="2808312" cy="584775"/>
            </a:xfrm>
            <a:prstGeom prst="rect">
              <a:avLst/>
            </a:prstGeom>
            <a:solidFill>
              <a:schemeClr val="bg1"/>
            </a:solidFill>
            <a:ln>
              <a:solidFill>
                <a:srgbClr val="006600"/>
              </a:solidFill>
            </a:ln>
          </p:spPr>
          <p:txBody>
            <a:bodyPr wrap="square" rtlCol="0">
              <a:spAutoFit/>
            </a:bodyPr>
            <a:lstStyle/>
            <a:p>
              <a:r>
                <a:rPr lang="fr-FR" sz="3200" dirty="0">
                  <a:solidFill>
                    <a:srgbClr val="006600"/>
                  </a:solidFill>
                </a:rPr>
                <a:t>Collines sèches</a:t>
              </a:r>
            </a:p>
          </p:txBody>
        </p:sp>
        <p:sp>
          <p:nvSpPr>
            <p:cNvPr id="3" name="Rectangle 2">
              <a:extLst>
                <a:ext uri="{FF2B5EF4-FFF2-40B4-BE49-F238E27FC236}">
                  <a16:creationId xmlns:a16="http://schemas.microsoft.com/office/drawing/2014/main" id="{E2496088-BEA0-4866-90A6-E0696ADB9AB8}"/>
                </a:ext>
              </a:extLst>
            </p:cNvPr>
            <p:cNvSpPr/>
            <p:nvPr/>
          </p:nvSpPr>
          <p:spPr>
            <a:xfrm>
              <a:off x="2237022" y="5118573"/>
              <a:ext cx="1284326" cy="246221"/>
            </a:xfrm>
            <a:prstGeom prst="rect">
              <a:avLst/>
            </a:prstGeom>
          </p:spPr>
          <p:txBody>
            <a:bodyPr wrap="none">
              <a:spAutoFit/>
            </a:bodyPr>
            <a:lstStyle/>
            <a:p>
              <a:r>
                <a:rPr lang="en-US" sz="1000" dirty="0"/>
                <a:t>(</a:t>
              </a:r>
              <a:r>
                <a:rPr lang="en-US" sz="1000" dirty="0" err="1"/>
                <a:t>Crédits</a:t>
              </a:r>
              <a:r>
                <a:rPr lang="en-US" sz="1000" dirty="0"/>
                <a:t> CNRS/Legos)</a:t>
              </a:r>
              <a:endParaRPr lang="fr-FR" sz="1000" dirty="0"/>
            </a:p>
          </p:txBody>
        </p:sp>
      </p:grpSp>
    </p:spTree>
    <p:extLst>
      <p:ext uri="{BB962C8B-B14F-4D97-AF65-F5344CB8AC3E}">
        <p14:creationId xmlns:p14="http://schemas.microsoft.com/office/powerpoint/2010/main" val="150893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31E3DCE-CC13-49B9-B349-21F0F54848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97835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fr-FR" dirty="0"/>
              <a:t>La zone humide du </a:t>
            </a:r>
            <a:r>
              <a:rPr lang="fr-FR" dirty="0" err="1"/>
              <a:t>Pantanal</a:t>
            </a:r>
            <a:r>
              <a:rPr lang="fr-FR" dirty="0"/>
              <a:t>	</a:t>
            </a:r>
          </a:p>
        </p:txBody>
      </p:sp>
      <p:pic>
        <p:nvPicPr>
          <p:cNvPr id="3074" name="Picture 2" descr="Image">
            <a:extLst>
              <a:ext uri="{FF2B5EF4-FFF2-40B4-BE49-F238E27FC236}">
                <a16:creationId xmlns:a16="http://schemas.microsoft.com/office/drawing/2014/main" id="{AA978353-35DA-4657-A36F-E1B7CFD9FD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2" y="2601490"/>
            <a:ext cx="6032905" cy="3333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B663E4-ED42-40AF-AF35-A07E86588A49}"/>
              </a:ext>
            </a:extLst>
          </p:cNvPr>
          <p:cNvSpPr/>
          <p:nvPr/>
        </p:nvSpPr>
        <p:spPr>
          <a:xfrm>
            <a:off x="191344" y="5934670"/>
            <a:ext cx="11900324" cy="646331"/>
          </a:xfrm>
          <a:prstGeom prst="rect">
            <a:avLst/>
          </a:prstGeom>
        </p:spPr>
        <p:txBody>
          <a:bodyPr wrap="square">
            <a:spAutoFit/>
          </a:bodyPr>
          <a:lstStyle/>
          <a:p>
            <a:r>
              <a:rPr lang="fr-FR" i="1" dirty="0"/>
              <a:t>Image optique Sentinel-2 sur la zone du </a:t>
            </a:r>
            <a:r>
              <a:rPr lang="fr-FR" i="1" dirty="0" err="1"/>
              <a:t>Pantanal</a:t>
            </a:r>
            <a:r>
              <a:rPr lang="fr-FR" i="1" dirty="0"/>
              <a:t>  le 2019-02-06 : le mélange des eaux et de la végétation (en rouge) est clairement visible (Crédits Sertit/</a:t>
            </a:r>
            <a:r>
              <a:rPr lang="fr-FR" i="1" dirty="0" err="1"/>
              <a:t>ICube</a:t>
            </a:r>
            <a:r>
              <a:rPr lang="fr-FR" i="1" dirty="0"/>
              <a:t>)</a:t>
            </a:r>
          </a:p>
        </p:txBody>
      </p:sp>
      <p:pic>
        <p:nvPicPr>
          <p:cNvPr id="5" name="Image 4">
            <a:extLst>
              <a:ext uri="{FF2B5EF4-FFF2-40B4-BE49-F238E27FC236}">
                <a16:creationId xmlns:a16="http://schemas.microsoft.com/office/drawing/2014/main" id="{92564F56-F5B3-4F89-9361-DAE9F12E49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344" y="772480"/>
            <a:ext cx="5673080" cy="2836540"/>
          </a:xfrm>
          <a:prstGeom prst="rect">
            <a:avLst/>
          </a:prstGeom>
        </p:spPr>
      </p:pic>
      <p:sp>
        <p:nvSpPr>
          <p:cNvPr id="6" name="ZoneTexte 5">
            <a:extLst>
              <a:ext uri="{FF2B5EF4-FFF2-40B4-BE49-F238E27FC236}">
                <a16:creationId xmlns:a16="http://schemas.microsoft.com/office/drawing/2014/main" id="{2B1FF52C-9F98-4DFF-BFE7-46AC0AC2DC2A}"/>
              </a:ext>
            </a:extLst>
          </p:cNvPr>
          <p:cNvSpPr txBox="1"/>
          <p:nvPr/>
        </p:nvSpPr>
        <p:spPr>
          <a:xfrm>
            <a:off x="6418588" y="3616796"/>
            <a:ext cx="5870100" cy="2677656"/>
          </a:xfrm>
          <a:prstGeom prst="rect">
            <a:avLst/>
          </a:prstGeom>
          <a:noFill/>
        </p:spPr>
        <p:txBody>
          <a:bodyPr wrap="square" rtlCol="0">
            <a:spAutoFit/>
          </a:bodyPr>
          <a:lstStyle/>
          <a:p>
            <a:r>
              <a:rPr lang="fr-FR" sz="2400" dirty="0"/>
              <a:t>Les hauteurs altimétriques du Paraguay (un des fleuves alimentant le </a:t>
            </a:r>
            <a:r>
              <a:rPr lang="fr-FR" sz="2400" dirty="0" err="1"/>
              <a:t>Pantanal</a:t>
            </a:r>
            <a:r>
              <a:rPr lang="fr-FR" sz="2400" dirty="0"/>
              <a:t>), montrent l'amplitude des inondations (~4 m) et leur cycle. </a:t>
            </a:r>
          </a:p>
          <a:p>
            <a:r>
              <a:rPr lang="fr-FR" sz="2400" dirty="0"/>
              <a:t>Les images optiques montrent l'étendue des inondations et la complexité de la zone.</a:t>
            </a:r>
          </a:p>
          <a:p>
            <a:endParaRPr lang="fr-FR" sz="2400" dirty="0"/>
          </a:p>
        </p:txBody>
      </p:sp>
      <p:sp>
        <p:nvSpPr>
          <p:cNvPr id="9" name="ZoneTexte 8">
            <a:extLst>
              <a:ext uri="{FF2B5EF4-FFF2-40B4-BE49-F238E27FC236}">
                <a16:creationId xmlns:a16="http://schemas.microsoft.com/office/drawing/2014/main" id="{A42C556F-557C-4A74-A550-74387CAE3C4B}"/>
              </a:ext>
            </a:extLst>
          </p:cNvPr>
          <p:cNvSpPr txBox="1"/>
          <p:nvPr/>
        </p:nvSpPr>
        <p:spPr>
          <a:xfrm>
            <a:off x="191344" y="662497"/>
            <a:ext cx="6264695"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t>la plus grande zone humide tropicale</a:t>
            </a:r>
          </a:p>
          <a:p>
            <a:pPr marL="285750" indent="-285750">
              <a:buFont typeface="Arial" panose="020B0604020202020204" pitchFamily="34" charset="0"/>
              <a:buChar char="•"/>
            </a:pPr>
            <a:r>
              <a:rPr lang="fr-FR" sz="2400" dirty="0"/>
              <a:t>mélange complexe de forêts, de savanes et d'environnement aquatique</a:t>
            </a:r>
          </a:p>
          <a:p>
            <a:pPr marL="285750" indent="-285750">
              <a:buFont typeface="Arial" panose="020B0604020202020204" pitchFamily="34" charset="0"/>
              <a:buChar char="•"/>
            </a:pPr>
            <a:r>
              <a:rPr lang="fr-FR" sz="2400" dirty="0"/>
              <a:t>des cycles d'inondation annuels et interannuels très variables. </a:t>
            </a:r>
          </a:p>
        </p:txBody>
      </p:sp>
      <p:sp>
        <p:nvSpPr>
          <p:cNvPr id="8" name="Rectangle 7">
            <a:extLst>
              <a:ext uri="{FF2B5EF4-FFF2-40B4-BE49-F238E27FC236}">
                <a16:creationId xmlns:a16="http://schemas.microsoft.com/office/drawing/2014/main" id="{41370593-372D-40BC-8176-9E10C42F6440}"/>
              </a:ext>
            </a:extLst>
          </p:cNvPr>
          <p:cNvSpPr/>
          <p:nvPr/>
        </p:nvSpPr>
        <p:spPr>
          <a:xfrm>
            <a:off x="1754493" y="5733256"/>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
        <p:nvSpPr>
          <p:cNvPr id="10" name="Rectangle 9">
            <a:extLst>
              <a:ext uri="{FF2B5EF4-FFF2-40B4-BE49-F238E27FC236}">
                <a16:creationId xmlns:a16="http://schemas.microsoft.com/office/drawing/2014/main" id="{ABA5F9BF-EF7D-4D77-B629-732B8551258A}"/>
              </a:ext>
            </a:extLst>
          </p:cNvPr>
          <p:cNvSpPr/>
          <p:nvPr/>
        </p:nvSpPr>
        <p:spPr>
          <a:xfrm>
            <a:off x="6472807" y="2924944"/>
            <a:ext cx="724878" cy="246221"/>
          </a:xfrm>
          <a:prstGeom prst="rect">
            <a:avLst/>
          </a:prstGeom>
        </p:spPr>
        <p:txBody>
          <a:bodyPr wrap="none">
            <a:spAutoFit/>
          </a:bodyPr>
          <a:lstStyle/>
          <a:p>
            <a:r>
              <a:rPr lang="en-US" sz="1000" dirty="0" err="1"/>
              <a:t>Hydroweb</a:t>
            </a:r>
            <a:endParaRPr lang="fr-FR" sz="1000" dirty="0"/>
          </a:p>
        </p:txBody>
      </p:sp>
    </p:spTree>
    <p:extLst>
      <p:ext uri="{BB962C8B-B14F-4D97-AF65-F5344CB8AC3E}">
        <p14:creationId xmlns:p14="http://schemas.microsoft.com/office/powerpoint/2010/main" val="69888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11">
            <a:extLst>
              <a:ext uri="{FF2B5EF4-FFF2-40B4-BE49-F238E27FC236}">
                <a16:creationId xmlns:a16="http://schemas.microsoft.com/office/drawing/2014/main" id="{935721DF-A77D-4350-96D3-0EB336269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9856" y="790314"/>
            <a:ext cx="3918881" cy="2204370"/>
          </a:xfrm>
          <a:prstGeom prst="rect">
            <a:avLst/>
          </a:prstGeom>
        </p:spPr>
      </p:pic>
      <p:sp>
        <p:nvSpPr>
          <p:cNvPr id="2" name="Titre 1">
            <a:extLst>
              <a:ext uri="{FF2B5EF4-FFF2-40B4-BE49-F238E27FC236}">
                <a16:creationId xmlns:a16="http://schemas.microsoft.com/office/drawing/2014/main" id="{19BE1276-D74C-4753-85C5-8D8EF04E05CB}"/>
              </a:ext>
            </a:extLst>
          </p:cNvPr>
          <p:cNvSpPr>
            <a:spLocks noGrp="1"/>
          </p:cNvSpPr>
          <p:nvPr>
            <p:ph type="title"/>
          </p:nvPr>
        </p:nvSpPr>
        <p:spPr/>
        <p:txBody>
          <a:bodyPr/>
          <a:lstStyle/>
          <a:p>
            <a:pPr>
              <a:tabLst>
                <a:tab pos="11933238" algn="r"/>
              </a:tabLst>
            </a:pPr>
            <a:r>
              <a:rPr lang="fr-FR" dirty="0"/>
              <a:t>Sécheresse de 2020 sur le </a:t>
            </a:r>
            <a:r>
              <a:rPr lang="fr-FR" dirty="0" err="1"/>
              <a:t>Pantanal</a:t>
            </a:r>
            <a:r>
              <a:rPr lang="fr-FR" dirty="0"/>
              <a:t>	</a:t>
            </a:r>
          </a:p>
        </p:txBody>
      </p:sp>
      <p:sp>
        <p:nvSpPr>
          <p:cNvPr id="30" name="Rectangle 29">
            <a:extLst>
              <a:ext uri="{FF2B5EF4-FFF2-40B4-BE49-F238E27FC236}">
                <a16:creationId xmlns:a16="http://schemas.microsoft.com/office/drawing/2014/main" id="{982C0EE8-18D9-40ED-815D-418A26C7E803}"/>
              </a:ext>
            </a:extLst>
          </p:cNvPr>
          <p:cNvSpPr/>
          <p:nvPr/>
        </p:nvSpPr>
        <p:spPr>
          <a:xfrm>
            <a:off x="1199456" y="6516052"/>
            <a:ext cx="3941341" cy="369332"/>
          </a:xfrm>
          <a:prstGeom prst="rect">
            <a:avLst/>
          </a:prstGeom>
        </p:spPr>
        <p:txBody>
          <a:bodyPr wrap="square">
            <a:spAutoFit/>
          </a:bodyPr>
          <a:lstStyle/>
          <a:p>
            <a:r>
              <a:rPr lang="fr-FR" i="1" dirty="0"/>
              <a:t>   2020-10-03 Sentinel-2A</a:t>
            </a:r>
          </a:p>
        </p:txBody>
      </p:sp>
      <p:sp>
        <p:nvSpPr>
          <p:cNvPr id="31" name="Rectangle 30">
            <a:extLst>
              <a:ext uri="{FF2B5EF4-FFF2-40B4-BE49-F238E27FC236}">
                <a16:creationId xmlns:a16="http://schemas.microsoft.com/office/drawing/2014/main" id="{A4BE5CF9-A3CD-4520-93D0-3E0AA4D8211C}"/>
              </a:ext>
            </a:extLst>
          </p:cNvPr>
          <p:cNvSpPr/>
          <p:nvPr/>
        </p:nvSpPr>
        <p:spPr>
          <a:xfrm>
            <a:off x="273181" y="3424705"/>
            <a:ext cx="4634033" cy="369332"/>
          </a:xfrm>
          <a:prstGeom prst="rect">
            <a:avLst/>
          </a:prstGeom>
        </p:spPr>
        <p:txBody>
          <a:bodyPr wrap="square">
            <a:spAutoFit/>
          </a:bodyPr>
          <a:lstStyle/>
          <a:p>
            <a:r>
              <a:rPr lang="fr-FR" i="1" dirty="0"/>
              <a:t> 2019-02-06 Sentinel-2A</a:t>
            </a:r>
          </a:p>
        </p:txBody>
      </p:sp>
      <p:sp>
        <p:nvSpPr>
          <p:cNvPr id="25" name="ZoneTexte 24">
            <a:extLst>
              <a:ext uri="{FF2B5EF4-FFF2-40B4-BE49-F238E27FC236}">
                <a16:creationId xmlns:a16="http://schemas.microsoft.com/office/drawing/2014/main" id="{9FB1BA78-53D0-4D33-885C-9C6B4C3BB281}"/>
              </a:ext>
            </a:extLst>
          </p:cNvPr>
          <p:cNvSpPr txBox="1"/>
          <p:nvPr/>
        </p:nvSpPr>
        <p:spPr>
          <a:xfrm>
            <a:off x="5141431" y="4900837"/>
            <a:ext cx="6960771" cy="1938992"/>
          </a:xfrm>
          <a:prstGeom prst="rect">
            <a:avLst/>
          </a:prstGeom>
          <a:noFill/>
        </p:spPr>
        <p:txBody>
          <a:bodyPr wrap="square" rtlCol="0">
            <a:spAutoFit/>
          </a:bodyPr>
          <a:lstStyle/>
          <a:p>
            <a:r>
              <a:rPr lang="fr-FR" sz="2400" dirty="0"/>
              <a:t>L’année 2020 a connu une sécheresse majeure sur le </a:t>
            </a:r>
            <a:r>
              <a:rPr lang="fr-FR" sz="2400" dirty="0" err="1"/>
              <a:t>Pantanal</a:t>
            </a:r>
            <a:r>
              <a:rPr lang="fr-FR" sz="2400" dirty="0"/>
              <a:t> (et le bassin du </a:t>
            </a:r>
            <a:r>
              <a:rPr lang="fr-FR" sz="2400" dirty="0" err="1"/>
              <a:t>Parana</a:t>
            </a:r>
            <a:r>
              <a:rPr lang="fr-FR" sz="2400" dirty="0"/>
              <a:t>), avec pratiquement pas de crue saisonnière sur la période avril-juillet.</a:t>
            </a:r>
            <a:br>
              <a:rPr lang="fr-FR" sz="2400" dirty="0"/>
            </a:br>
            <a:r>
              <a:rPr lang="fr-FR" sz="2400" dirty="0"/>
              <a:t>Les images Sentinel-2 montre l’impact catastrophique, avec également des zones brulées par les feux.</a:t>
            </a:r>
          </a:p>
        </p:txBody>
      </p:sp>
      <p:pic>
        <p:nvPicPr>
          <p:cNvPr id="21" name="Image 20">
            <a:extLst>
              <a:ext uri="{FF2B5EF4-FFF2-40B4-BE49-F238E27FC236}">
                <a16:creationId xmlns:a16="http://schemas.microsoft.com/office/drawing/2014/main" id="{87C85915-3FE8-43B1-A1EE-B7C3B16DBD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675" y="791755"/>
            <a:ext cx="4568539" cy="2714250"/>
          </a:xfrm>
          <a:prstGeom prst="rect">
            <a:avLst/>
          </a:prstGeom>
        </p:spPr>
      </p:pic>
      <p:pic>
        <p:nvPicPr>
          <p:cNvPr id="23" name="Image 22">
            <a:extLst>
              <a:ext uri="{FF2B5EF4-FFF2-40B4-BE49-F238E27FC236}">
                <a16:creationId xmlns:a16="http://schemas.microsoft.com/office/drawing/2014/main" id="{EF922831-3A18-4FE7-A297-331AF597CA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654" y="3866045"/>
            <a:ext cx="4582798" cy="2722721"/>
          </a:xfrm>
          <a:prstGeom prst="rect">
            <a:avLst/>
          </a:prstGeom>
        </p:spPr>
      </p:pic>
      <p:grpSp>
        <p:nvGrpSpPr>
          <p:cNvPr id="17" name="Groupe 16">
            <a:extLst>
              <a:ext uri="{FF2B5EF4-FFF2-40B4-BE49-F238E27FC236}">
                <a16:creationId xmlns:a16="http://schemas.microsoft.com/office/drawing/2014/main" id="{2C72A561-AD33-40F1-91BD-B98998FCF4BB}"/>
              </a:ext>
            </a:extLst>
          </p:cNvPr>
          <p:cNvGrpSpPr/>
          <p:nvPr/>
        </p:nvGrpSpPr>
        <p:grpSpPr>
          <a:xfrm>
            <a:off x="4943872" y="2905371"/>
            <a:ext cx="3716363" cy="2090454"/>
            <a:chOff x="4943872" y="2905371"/>
            <a:chExt cx="3716363" cy="2090454"/>
          </a:xfrm>
        </p:grpSpPr>
        <p:pic>
          <p:nvPicPr>
            <p:cNvPr id="19" name="Image 18">
              <a:extLst>
                <a:ext uri="{FF2B5EF4-FFF2-40B4-BE49-F238E27FC236}">
                  <a16:creationId xmlns:a16="http://schemas.microsoft.com/office/drawing/2014/main" id="{565A3D0B-E324-482F-B213-5D792740FA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3872" y="2905371"/>
              <a:ext cx="3716363" cy="2090454"/>
            </a:xfrm>
            <a:prstGeom prst="rect">
              <a:avLst/>
            </a:prstGeom>
          </p:spPr>
        </p:pic>
        <p:sp>
          <p:nvSpPr>
            <p:cNvPr id="20" name="Rectangle 19">
              <a:extLst>
                <a:ext uri="{FF2B5EF4-FFF2-40B4-BE49-F238E27FC236}">
                  <a16:creationId xmlns:a16="http://schemas.microsoft.com/office/drawing/2014/main" id="{D65C3A97-F68A-403E-B32E-496974C01EE0}"/>
                </a:ext>
              </a:extLst>
            </p:cNvPr>
            <p:cNvSpPr/>
            <p:nvPr/>
          </p:nvSpPr>
          <p:spPr>
            <a:xfrm>
              <a:off x="5303912" y="4368795"/>
              <a:ext cx="619080" cy="215444"/>
            </a:xfrm>
            <a:prstGeom prst="rect">
              <a:avLst/>
            </a:prstGeom>
          </p:spPr>
          <p:txBody>
            <a:bodyPr wrap="none">
              <a:spAutoFit/>
            </a:bodyPr>
            <a:lstStyle/>
            <a:p>
              <a:r>
                <a:rPr lang="en-US" sz="800" dirty="0" err="1"/>
                <a:t>Hydroweb</a:t>
              </a:r>
              <a:endParaRPr lang="fr-FR" sz="800" dirty="0"/>
            </a:p>
          </p:txBody>
        </p:sp>
      </p:grpSp>
      <p:grpSp>
        <p:nvGrpSpPr>
          <p:cNvPr id="22" name="Groupe 21">
            <a:extLst>
              <a:ext uri="{FF2B5EF4-FFF2-40B4-BE49-F238E27FC236}">
                <a16:creationId xmlns:a16="http://schemas.microsoft.com/office/drawing/2014/main" id="{8DA11E63-234F-41F0-831F-1BAAF8C624BB}"/>
              </a:ext>
            </a:extLst>
          </p:cNvPr>
          <p:cNvGrpSpPr/>
          <p:nvPr/>
        </p:nvGrpSpPr>
        <p:grpSpPr>
          <a:xfrm>
            <a:off x="8528464" y="2905371"/>
            <a:ext cx="3748213" cy="2108370"/>
            <a:chOff x="8528464" y="2905371"/>
            <a:chExt cx="3748213" cy="2108370"/>
          </a:xfrm>
        </p:grpSpPr>
        <p:pic>
          <p:nvPicPr>
            <p:cNvPr id="24" name="Image 23">
              <a:extLst>
                <a:ext uri="{FF2B5EF4-FFF2-40B4-BE49-F238E27FC236}">
                  <a16:creationId xmlns:a16="http://schemas.microsoft.com/office/drawing/2014/main" id="{72350F46-BBF6-40D6-8E75-FE7253325C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28464" y="2905371"/>
              <a:ext cx="3748213" cy="2108370"/>
            </a:xfrm>
            <a:prstGeom prst="rect">
              <a:avLst/>
            </a:prstGeom>
          </p:spPr>
        </p:pic>
        <p:sp>
          <p:nvSpPr>
            <p:cNvPr id="26" name="Rectangle 25">
              <a:extLst>
                <a:ext uri="{FF2B5EF4-FFF2-40B4-BE49-F238E27FC236}">
                  <a16:creationId xmlns:a16="http://schemas.microsoft.com/office/drawing/2014/main" id="{0FC38EE7-DBD5-4B8B-9273-11FEB0B51584}"/>
                </a:ext>
              </a:extLst>
            </p:cNvPr>
            <p:cNvSpPr/>
            <p:nvPr/>
          </p:nvSpPr>
          <p:spPr>
            <a:xfrm>
              <a:off x="8913924" y="4364792"/>
              <a:ext cx="619080" cy="215444"/>
            </a:xfrm>
            <a:prstGeom prst="rect">
              <a:avLst/>
            </a:prstGeom>
          </p:spPr>
          <p:txBody>
            <a:bodyPr wrap="none">
              <a:spAutoFit/>
            </a:bodyPr>
            <a:lstStyle/>
            <a:p>
              <a:r>
                <a:rPr lang="en-US" sz="800" dirty="0" err="1"/>
                <a:t>Hydroweb</a:t>
              </a:r>
              <a:endParaRPr lang="fr-FR" sz="800" dirty="0"/>
            </a:p>
          </p:txBody>
        </p:sp>
      </p:grpSp>
      <p:grpSp>
        <p:nvGrpSpPr>
          <p:cNvPr id="27" name="Groupe 26">
            <a:extLst>
              <a:ext uri="{FF2B5EF4-FFF2-40B4-BE49-F238E27FC236}">
                <a16:creationId xmlns:a16="http://schemas.microsoft.com/office/drawing/2014/main" id="{AAB32038-2824-4A68-A2C4-0381CF7ED67A}"/>
              </a:ext>
            </a:extLst>
          </p:cNvPr>
          <p:cNvGrpSpPr/>
          <p:nvPr/>
        </p:nvGrpSpPr>
        <p:grpSpPr>
          <a:xfrm>
            <a:off x="8400256" y="791755"/>
            <a:ext cx="3916164" cy="2269928"/>
            <a:chOff x="8400256" y="791755"/>
            <a:chExt cx="3916164" cy="2269928"/>
          </a:xfrm>
        </p:grpSpPr>
        <p:pic>
          <p:nvPicPr>
            <p:cNvPr id="28" name="Image 27">
              <a:extLst>
                <a:ext uri="{FF2B5EF4-FFF2-40B4-BE49-F238E27FC236}">
                  <a16:creationId xmlns:a16="http://schemas.microsoft.com/office/drawing/2014/main" id="{41872AA0-3FBC-4020-B782-8DE52AB7B0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00256" y="791755"/>
              <a:ext cx="3916164" cy="2269928"/>
            </a:xfrm>
            <a:prstGeom prst="rect">
              <a:avLst/>
            </a:prstGeom>
          </p:spPr>
        </p:pic>
        <p:sp>
          <p:nvSpPr>
            <p:cNvPr id="29" name="Rectangle 28">
              <a:extLst>
                <a:ext uri="{FF2B5EF4-FFF2-40B4-BE49-F238E27FC236}">
                  <a16:creationId xmlns:a16="http://schemas.microsoft.com/office/drawing/2014/main" id="{F460AB0F-2E60-47E8-AE9E-7E950925EE21}"/>
                </a:ext>
              </a:extLst>
            </p:cNvPr>
            <p:cNvSpPr/>
            <p:nvPr/>
          </p:nvSpPr>
          <p:spPr>
            <a:xfrm>
              <a:off x="8832304" y="2372644"/>
              <a:ext cx="619080" cy="215444"/>
            </a:xfrm>
            <a:prstGeom prst="rect">
              <a:avLst/>
            </a:prstGeom>
          </p:spPr>
          <p:txBody>
            <a:bodyPr wrap="none">
              <a:spAutoFit/>
            </a:bodyPr>
            <a:lstStyle/>
            <a:p>
              <a:r>
                <a:rPr lang="en-US" sz="800" dirty="0" err="1"/>
                <a:t>Hydroweb</a:t>
              </a:r>
              <a:endParaRPr lang="fr-FR" sz="800" dirty="0"/>
            </a:p>
          </p:txBody>
        </p:sp>
      </p:grpSp>
      <p:sp>
        <p:nvSpPr>
          <p:cNvPr id="32" name="Rectangle 31">
            <a:extLst>
              <a:ext uri="{FF2B5EF4-FFF2-40B4-BE49-F238E27FC236}">
                <a16:creationId xmlns:a16="http://schemas.microsoft.com/office/drawing/2014/main" id="{E9AD24DF-EE3D-4A6C-AE47-EAC47F9B731B}"/>
              </a:ext>
            </a:extLst>
          </p:cNvPr>
          <p:cNvSpPr/>
          <p:nvPr/>
        </p:nvSpPr>
        <p:spPr>
          <a:xfrm>
            <a:off x="5241046" y="2372644"/>
            <a:ext cx="619080" cy="215444"/>
          </a:xfrm>
          <a:prstGeom prst="rect">
            <a:avLst/>
          </a:prstGeom>
        </p:spPr>
        <p:txBody>
          <a:bodyPr wrap="none">
            <a:spAutoFit/>
          </a:bodyPr>
          <a:lstStyle/>
          <a:p>
            <a:r>
              <a:rPr lang="en-US" sz="800" dirty="0" err="1"/>
              <a:t>Hydroweb</a:t>
            </a:r>
            <a:endParaRPr lang="fr-FR" sz="800" dirty="0"/>
          </a:p>
        </p:txBody>
      </p:sp>
      <p:sp>
        <p:nvSpPr>
          <p:cNvPr id="5" name="Rectangle 4">
            <a:extLst>
              <a:ext uri="{FF2B5EF4-FFF2-40B4-BE49-F238E27FC236}">
                <a16:creationId xmlns:a16="http://schemas.microsoft.com/office/drawing/2014/main" id="{6F9D3FCD-FFB5-49D9-9060-C065452377BF}"/>
              </a:ext>
            </a:extLst>
          </p:cNvPr>
          <p:cNvSpPr/>
          <p:nvPr/>
        </p:nvSpPr>
        <p:spPr>
          <a:xfrm>
            <a:off x="318246" y="6364056"/>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
        <p:nvSpPr>
          <p:cNvPr id="33" name="Rectangle 32">
            <a:extLst>
              <a:ext uri="{FF2B5EF4-FFF2-40B4-BE49-F238E27FC236}">
                <a16:creationId xmlns:a16="http://schemas.microsoft.com/office/drawing/2014/main" id="{41F88547-3CF7-4F29-BA42-6A25AA7667C9}"/>
              </a:ext>
            </a:extLst>
          </p:cNvPr>
          <p:cNvSpPr/>
          <p:nvPr/>
        </p:nvSpPr>
        <p:spPr>
          <a:xfrm>
            <a:off x="262189" y="3264072"/>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Tree>
    <p:extLst>
      <p:ext uri="{BB962C8B-B14F-4D97-AF65-F5344CB8AC3E}">
        <p14:creationId xmlns:p14="http://schemas.microsoft.com/office/powerpoint/2010/main" val="25929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7858074-0EEA-431D-9B83-0E39FEB60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38101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568A457F-DB09-4C97-A4DA-B04543C8A1F5}"/>
              </a:ext>
            </a:extLst>
          </p:cNvPr>
          <p:cNvGrpSpPr/>
          <p:nvPr/>
        </p:nvGrpSpPr>
        <p:grpSpPr>
          <a:xfrm>
            <a:off x="0" y="1"/>
            <a:ext cx="12192000" cy="6950787"/>
            <a:chOff x="0" y="1"/>
            <a:chExt cx="12192000" cy="6950787"/>
          </a:xfrm>
        </p:grpSpPr>
        <p:pic>
          <p:nvPicPr>
            <p:cNvPr id="4" name="Image 3">
              <a:extLst>
                <a:ext uri="{FF2B5EF4-FFF2-40B4-BE49-F238E27FC236}">
                  <a16:creationId xmlns:a16="http://schemas.microsoft.com/office/drawing/2014/main" id="{A0C6D4A7-4479-4299-8E7D-58EC414FC9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ZoneTexte 4">
              <a:extLst>
                <a:ext uri="{FF2B5EF4-FFF2-40B4-BE49-F238E27FC236}">
                  <a16:creationId xmlns:a16="http://schemas.microsoft.com/office/drawing/2014/main" id="{5B8BF4C6-C86D-4592-9D3B-4CBCB262ADFE}"/>
                </a:ext>
              </a:extLst>
            </p:cNvPr>
            <p:cNvSpPr txBox="1"/>
            <p:nvPr/>
          </p:nvSpPr>
          <p:spPr>
            <a:xfrm>
              <a:off x="0" y="6643011"/>
              <a:ext cx="5672002" cy="307777"/>
            </a:xfrm>
            <a:prstGeom prst="rect">
              <a:avLst/>
            </a:prstGeom>
            <a:noFill/>
          </p:spPr>
          <p:txBody>
            <a:bodyPr wrap="none" rtlCol="0">
              <a:spAutoFit/>
            </a:bodyPr>
            <a:lstStyle/>
            <a:p>
              <a:r>
                <a:rPr lang="en-US" sz="1400" dirty="0">
                  <a:solidFill>
                    <a:schemeClr val="bg2"/>
                  </a:solidFill>
                </a:rPr>
                <a:t>Confluence du Rio Negro et de la rivière </a:t>
              </a:r>
              <a:r>
                <a:rPr lang="en-US" sz="1400" dirty="0" err="1">
                  <a:solidFill>
                    <a:schemeClr val="bg2"/>
                  </a:solidFill>
                </a:rPr>
                <a:t>Solimões</a:t>
              </a:r>
              <a:r>
                <a:rPr lang="en-US" sz="1400" dirty="0">
                  <a:solidFill>
                    <a:schemeClr val="bg2"/>
                  </a:solidFill>
                </a:rPr>
                <a:t>, formant </a:t>
              </a:r>
              <a:r>
                <a:rPr lang="en-US" sz="1400" dirty="0" err="1">
                  <a:solidFill>
                    <a:schemeClr val="bg2"/>
                  </a:solidFill>
                </a:rPr>
                <a:t>l’Amazone</a:t>
              </a:r>
              <a:r>
                <a:rPr lang="en-US" sz="1400" dirty="0">
                  <a:solidFill>
                    <a:schemeClr val="bg2"/>
                  </a:solidFill>
                </a:rPr>
                <a:t> © </a:t>
              </a:r>
              <a:r>
                <a:rPr lang="en-US" sz="1400" dirty="0" err="1">
                  <a:solidFill>
                    <a:schemeClr val="bg2"/>
                  </a:solidFill>
                </a:rPr>
                <a:t>Esa</a:t>
              </a:r>
              <a:endParaRPr lang="fr-FR" sz="1400" dirty="0">
                <a:solidFill>
                  <a:schemeClr val="bg2"/>
                </a:solidFill>
              </a:endParaRPr>
            </a:p>
          </p:txBody>
        </p:sp>
      </p:grpSp>
      <p:sp>
        <p:nvSpPr>
          <p:cNvPr id="2" name="Titre 1"/>
          <p:cNvSpPr>
            <a:spLocks noGrp="1"/>
          </p:cNvSpPr>
          <p:nvPr>
            <p:ph type="title"/>
          </p:nvPr>
        </p:nvSpPr>
        <p:spPr/>
        <p:txBody>
          <a:bodyPr/>
          <a:lstStyle/>
          <a:p>
            <a:r>
              <a:rPr lang="fr-FR" dirty="0">
                <a:solidFill>
                  <a:schemeClr val="bg1"/>
                </a:solidFill>
              </a:rPr>
              <a:t>Rivières &amp; fleuves	</a:t>
            </a:r>
          </a:p>
        </p:txBody>
      </p:sp>
      <p:sp>
        <p:nvSpPr>
          <p:cNvPr id="7" name="Espace réservé du texte 6">
            <a:extLst>
              <a:ext uri="{FF2B5EF4-FFF2-40B4-BE49-F238E27FC236}">
                <a16:creationId xmlns:a16="http://schemas.microsoft.com/office/drawing/2014/main" id="{C3E551C1-6F16-4FD0-A065-A187795873F0}"/>
              </a:ext>
            </a:extLst>
          </p:cNvPr>
          <p:cNvSpPr>
            <a:spLocks noGrp="1"/>
          </p:cNvSpPr>
          <p:nvPr>
            <p:ph type="body" idx="1"/>
          </p:nvPr>
        </p:nvSpPr>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649D612-754E-43ED-83A5-E75A28B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2101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fr-FR" dirty="0"/>
              <a:t>Suivi des variations saisonnières – l’Amazone	</a:t>
            </a:r>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171450" y="828675"/>
            <a:ext cx="3755774" cy="5410200"/>
          </a:xfrm>
        </p:spPr>
        <p:txBody>
          <a:bodyPr/>
          <a:lstStyle/>
          <a:p>
            <a:r>
              <a:rPr lang="fr-FR" dirty="0"/>
              <a:t>L’Amazone connait des variations saisonnières impressionnantes (jusqu’à 16 m). </a:t>
            </a:r>
          </a:p>
          <a:p>
            <a:r>
              <a:rPr lang="fr-FR" dirty="0"/>
              <a:t>Cette amplitude très grande est un problème pour les mesures in situ, car elle exige d’utiliser une série de jauges sur la rive pour suivre ses variations.</a:t>
            </a:r>
          </a:p>
        </p:txBody>
      </p:sp>
      <p:pic>
        <p:nvPicPr>
          <p:cNvPr id="4" name="Image 3" descr="Une image contenant ciel&#10;&#10;Description générée automatiquement">
            <a:extLst>
              <a:ext uri="{FF2B5EF4-FFF2-40B4-BE49-F238E27FC236}">
                <a16:creationId xmlns:a16="http://schemas.microsoft.com/office/drawing/2014/main" id="{7C27A3C5-11F7-4F58-91CC-9064FB56F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664" y="764704"/>
            <a:ext cx="7576440" cy="3788220"/>
          </a:xfrm>
          <a:prstGeom prst="rect">
            <a:avLst/>
          </a:prstGeom>
        </p:spPr>
      </p:pic>
      <p:grpSp>
        <p:nvGrpSpPr>
          <p:cNvPr id="7" name="Groupe 6">
            <a:extLst>
              <a:ext uri="{FF2B5EF4-FFF2-40B4-BE49-F238E27FC236}">
                <a16:creationId xmlns:a16="http://schemas.microsoft.com/office/drawing/2014/main" id="{E77CA9F7-21F3-4A2B-BC6D-035D2CECCB92}"/>
              </a:ext>
            </a:extLst>
          </p:cNvPr>
          <p:cNvGrpSpPr/>
          <p:nvPr/>
        </p:nvGrpSpPr>
        <p:grpSpPr>
          <a:xfrm>
            <a:off x="4079776" y="4894164"/>
            <a:ext cx="3244749" cy="1855068"/>
            <a:chOff x="4079776" y="4894164"/>
            <a:chExt cx="3244749" cy="1855068"/>
          </a:xfrm>
        </p:grpSpPr>
        <p:pic>
          <p:nvPicPr>
            <p:cNvPr id="6" name="Image 5" descr="Une image contenant herbe, extérieur, eau, arbre&#10;&#10;Description générée automatiquement">
              <a:extLst>
                <a:ext uri="{FF2B5EF4-FFF2-40B4-BE49-F238E27FC236}">
                  <a16:creationId xmlns:a16="http://schemas.microsoft.com/office/drawing/2014/main" id="{54EFBB97-E8F0-4C55-B170-CC2DF609AE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49525" y="4894164"/>
              <a:ext cx="3175000" cy="1803400"/>
            </a:xfrm>
            <a:prstGeom prst="rect">
              <a:avLst/>
            </a:prstGeom>
          </p:spPr>
        </p:pic>
        <p:sp>
          <p:nvSpPr>
            <p:cNvPr id="8" name="ZoneTexte 7">
              <a:extLst>
                <a:ext uri="{FF2B5EF4-FFF2-40B4-BE49-F238E27FC236}">
                  <a16:creationId xmlns:a16="http://schemas.microsoft.com/office/drawing/2014/main" id="{0C14CD6C-2458-4397-8996-30A8215E99E7}"/>
                </a:ext>
              </a:extLst>
            </p:cNvPr>
            <p:cNvSpPr txBox="1"/>
            <p:nvPr/>
          </p:nvSpPr>
          <p:spPr>
            <a:xfrm>
              <a:off x="4079776" y="6503011"/>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grpSp>
      <p:grpSp>
        <p:nvGrpSpPr>
          <p:cNvPr id="5" name="Groupe 4">
            <a:extLst>
              <a:ext uri="{FF2B5EF4-FFF2-40B4-BE49-F238E27FC236}">
                <a16:creationId xmlns:a16="http://schemas.microsoft.com/office/drawing/2014/main" id="{0F3A825C-DF92-46CF-BA76-81173ED1EACD}"/>
              </a:ext>
            </a:extLst>
          </p:cNvPr>
          <p:cNvGrpSpPr/>
          <p:nvPr/>
        </p:nvGrpSpPr>
        <p:grpSpPr>
          <a:xfrm>
            <a:off x="8906720" y="4941168"/>
            <a:ext cx="3278880" cy="1824303"/>
            <a:chOff x="8906720" y="4941168"/>
            <a:chExt cx="3278880" cy="1824303"/>
          </a:xfrm>
        </p:grpSpPr>
        <p:pic>
          <p:nvPicPr>
            <p:cNvPr id="10" name="Image 9" descr="Une image contenant eau, extérieur&#10;&#10;Description générée automatiquement">
              <a:extLst>
                <a:ext uri="{FF2B5EF4-FFF2-40B4-BE49-F238E27FC236}">
                  <a16:creationId xmlns:a16="http://schemas.microsoft.com/office/drawing/2014/main" id="{D8A132D4-D8BD-428E-A5EE-78B975F816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10600" y="4941168"/>
              <a:ext cx="3175000" cy="1803400"/>
            </a:xfrm>
            <a:prstGeom prst="rect">
              <a:avLst/>
            </a:prstGeom>
          </p:spPr>
        </p:pic>
        <p:sp>
          <p:nvSpPr>
            <p:cNvPr id="9" name="ZoneTexte 8">
              <a:extLst>
                <a:ext uri="{FF2B5EF4-FFF2-40B4-BE49-F238E27FC236}">
                  <a16:creationId xmlns:a16="http://schemas.microsoft.com/office/drawing/2014/main" id="{E2443D66-007E-4805-B1C5-2B379037E60A}"/>
                </a:ext>
              </a:extLst>
            </p:cNvPr>
            <p:cNvSpPr txBox="1"/>
            <p:nvPr/>
          </p:nvSpPr>
          <p:spPr>
            <a:xfrm>
              <a:off x="8906720" y="6519250"/>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grpSp>
      <p:grpSp>
        <p:nvGrpSpPr>
          <p:cNvPr id="3" name="Groupe 2">
            <a:extLst>
              <a:ext uri="{FF2B5EF4-FFF2-40B4-BE49-F238E27FC236}">
                <a16:creationId xmlns:a16="http://schemas.microsoft.com/office/drawing/2014/main" id="{FAB41CE1-38E8-40B0-A7B4-548F33826570}"/>
              </a:ext>
            </a:extLst>
          </p:cNvPr>
          <p:cNvGrpSpPr/>
          <p:nvPr/>
        </p:nvGrpSpPr>
        <p:grpSpPr>
          <a:xfrm>
            <a:off x="7569453" y="4826258"/>
            <a:ext cx="1218845" cy="1987118"/>
            <a:chOff x="7569453" y="4826258"/>
            <a:chExt cx="1218845" cy="1987118"/>
          </a:xfrm>
        </p:grpSpPr>
        <p:pic>
          <p:nvPicPr>
            <p:cNvPr id="12" name="Image 11" descr="Une image contenant extérieur, herbe, ciel, terrain&#10;&#10;Description générée automatiquement">
              <a:extLst>
                <a:ext uri="{FF2B5EF4-FFF2-40B4-BE49-F238E27FC236}">
                  <a16:creationId xmlns:a16="http://schemas.microsoft.com/office/drawing/2014/main" id="{C8A1471A-675D-4A5D-9852-528D2CA6F8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0176" y="4826258"/>
              <a:ext cx="1108122" cy="1939213"/>
            </a:xfrm>
            <a:prstGeom prst="rect">
              <a:avLst/>
            </a:prstGeom>
          </p:spPr>
        </p:pic>
        <p:sp>
          <p:nvSpPr>
            <p:cNvPr id="11" name="ZoneTexte 10">
              <a:extLst>
                <a:ext uri="{FF2B5EF4-FFF2-40B4-BE49-F238E27FC236}">
                  <a16:creationId xmlns:a16="http://schemas.microsoft.com/office/drawing/2014/main" id="{2511C258-D6CA-4D4F-B540-9826614A3EB4}"/>
                </a:ext>
              </a:extLst>
            </p:cNvPr>
            <p:cNvSpPr txBox="1"/>
            <p:nvPr/>
          </p:nvSpPr>
          <p:spPr>
            <a:xfrm>
              <a:off x="7569453" y="6536377"/>
              <a:ext cx="902811" cy="276999"/>
            </a:xfrm>
            <a:prstGeom prst="rect">
              <a:avLst/>
            </a:prstGeom>
            <a:noFill/>
          </p:spPr>
          <p:txBody>
            <a:bodyPr wrap="none" rtlCol="0">
              <a:spAutoFit/>
            </a:bodyPr>
            <a:lstStyle/>
            <a:p>
              <a:r>
                <a:rPr lang="en-US" sz="600" dirty="0"/>
                <a:t>©</a:t>
              </a:r>
              <a:r>
                <a:rPr lang="pt-BR" sz="600" dirty="0"/>
                <a:t>D. Medeiros Moreira</a:t>
              </a:r>
              <a:br>
                <a:rPr lang="pt-BR" sz="600" dirty="0"/>
              </a:br>
              <a:r>
                <a:rPr lang="pt-BR" sz="600" dirty="0"/>
                <a:t> (CPRM, Brazil)</a:t>
              </a:r>
              <a:endParaRPr lang="fr-FR" sz="600" dirty="0"/>
            </a:p>
          </p:txBody>
        </p:sp>
      </p:grpSp>
      <p:sp>
        <p:nvSpPr>
          <p:cNvPr id="14" name="Rectangle 13">
            <a:extLst>
              <a:ext uri="{FF2B5EF4-FFF2-40B4-BE49-F238E27FC236}">
                <a16:creationId xmlns:a16="http://schemas.microsoft.com/office/drawing/2014/main" id="{A8C17440-9DA1-451F-949B-264B1DE06A2B}"/>
              </a:ext>
            </a:extLst>
          </p:cNvPr>
          <p:cNvSpPr/>
          <p:nvPr/>
        </p:nvSpPr>
        <p:spPr>
          <a:xfrm>
            <a:off x="4723050" y="3645024"/>
            <a:ext cx="724878" cy="246221"/>
          </a:xfrm>
          <a:prstGeom prst="rect">
            <a:avLst/>
          </a:prstGeom>
        </p:spPr>
        <p:txBody>
          <a:bodyPr wrap="none">
            <a:spAutoFit/>
          </a:bodyPr>
          <a:lstStyle/>
          <a:p>
            <a:r>
              <a:rPr lang="en-US" sz="1000" dirty="0" err="1"/>
              <a:t>Hydroweb</a:t>
            </a:r>
            <a:endParaRPr lang="fr-F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F3DFD4B-A4E0-4885-A5CA-E538E6B79D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85442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1665956-43E4-4DBC-BB2F-94E28475903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74302" y="747687"/>
            <a:ext cx="5923453" cy="2954322"/>
          </a:xfrm>
        </p:spPr>
      </p:pic>
      <p:sp>
        <p:nvSpPr>
          <p:cNvPr id="2" name="Titre 1">
            <a:extLst>
              <a:ext uri="{FF2B5EF4-FFF2-40B4-BE49-F238E27FC236}">
                <a16:creationId xmlns:a16="http://schemas.microsoft.com/office/drawing/2014/main" id="{30683D02-149E-4FAC-AF79-582A76CAEC3E}"/>
              </a:ext>
            </a:extLst>
          </p:cNvPr>
          <p:cNvSpPr>
            <a:spLocks noGrp="1"/>
          </p:cNvSpPr>
          <p:nvPr>
            <p:ph type="title"/>
          </p:nvPr>
        </p:nvSpPr>
        <p:spPr/>
        <p:txBody>
          <a:bodyPr/>
          <a:lstStyle/>
          <a:p>
            <a:r>
              <a:rPr lang="fr-FR" dirty="0"/>
              <a:t>Prévoir les fleuves et rivières	</a:t>
            </a:r>
          </a:p>
        </p:txBody>
      </p:sp>
      <p:sp>
        <p:nvSpPr>
          <p:cNvPr id="7" name="Espace réservé du contenu 6">
            <a:extLst>
              <a:ext uri="{FF2B5EF4-FFF2-40B4-BE49-F238E27FC236}">
                <a16:creationId xmlns:a16="http://schemas.microsoft.com/office/drawing/2014/main" id="{0E128AB8-5EDA-434F-9F72-EF79A21042CE}"/>
              </a:ext>
            </a:extLst>
          </p:cNvPr>
          <p:cNvSpPr>
            <a:spLocks noGrp="1"/>
          </p:cNvSpPr>
          <p:nvPr>
            <p:ph sz="half" idx="2"/>
          </p:nvPr>
        </p:nvSpPr>
        <p:spPr>
          <a:xfrm>
            <a:off x="174302" y="4367765"/>
            <a:ext cx="8225954" cy="5316538"/>
          </a:xfrm>
        </p:spPr>
        <p:txBody>
          <a:bodyPr>
            <a:normAutofit/>
          </a:bodyPr>
          <a:lstStyle/>
          <a:p>
            <a:pPr marL="0" indent="0">
              <a:buNone/>
            </a:pPr>
            <a:r>
              <a:rPr lang="fr-FR" sz="2400" dirty="0"/>
              <a:t>Combiner les hauteurs Jason-2 sur le Gange et le Brahmapoutre avec un modèle peut permettre de prévoir les hauteurs d’eau 5 jours à l’avance. Une prévision de crue à 20 jours basée sur des données Jason-2 a démontré l'idée dans un environnement opérationnel temps réel du 1er  au 20 août 2012. </a:t>
            </a:r>
          </a:p>
        </p:txBody>
      </p:sp>
      <p:sp>
        <p:nvSpPr>
          <p:cNvPr id="9" name="Espace réservé du contenu 6">
            <a:extLst>
              <a:ext uri="{FF2B5EF4-FFF2-40B4-BE49-F238E27FC236}">
                <a16:creationId xmlns:a16="http://schemas.microsoft.com/office/drawing/2014/main" id="{EDB2E47E-6983-4DBE-9FC2-DDE20518502C}"/>
              </a:ext>
            </a:extLst>
          </p:cNvPr>
          <p:cNvSpPr txBox="1">
            <a:spLocks/>
          </p:cNvSpPr>
          <p:nvPr/>
        </p:nvSpPr>
        <p:spPr>
          <a:xfrm>
            <a:off x="5776205" y="631565"/>
            <a:ext cx="2808312" cy="3456385"/>
          </a:xfrm>
          <a:prstGeom prst="rect">
            <a:avLst/>
          </a:prstGeom>
        </p:spPr>
        <p:txBody>
          <a:bodyPr vert="horz" lIns="91440" tIns="45720" rIns="91440" bIns="45720" rtlCol="0">
            <a:normAutofit fontScale="92500"/>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None/>
            </a:pPr>
            <a:r>
              <a:rPr lang="fr-FR" dirty="0"/>
              <a:t>Les observations altimétriques peuvent être utilisées pour prévoir des évènement en aval, comme les crues. </a:t>
            </a:r>
          </a:p>
        </p:txBody>
      </p:sp>
      <p:sp>
        <p:nvSpPr>
          <p:cNvPr id="10" name="ZoneTexte 9">
            <a:extLst>
              <a:ext uri="{FF2B5EF4-FFF2-40B4-BE49-F238E27FC236}">
                <a16:creationId xmlns:a16="http://schemas.microsoft.com/office/drawing/2014/main" id="{E4ABC230-9020-4BCC-AEB7-86316ACCA829}"/>
              </a:ext>
            </a:extLst>
          </p:cNvPr>
          <p:cNvSpPr txBox="1"/>
          <p:nvPr/>
        </p:nvSpPr>
        <p:spPr>
          <a:xfrm>
            <a:off x="219323" y="3702010"/>
            <a:ext cx="4896544" cy="646331"/>
          </a:xfrm>
          <a:prstGeom prst="rect">
            <a:avLst/>
          </a:prstGeom>
          <a:noFill/>
        </p:spPr>
        <p:txBody>
          <a:bodyPr wrap="square" rtlCol="0">
            <a:spAutoFit/>
          </a:bodyPr>
          <a:lstStyle/>
          <a:p>
            <a:r>
              <a:rPr lang="en-US" dirty="0"/>
              <a:t>Minimum time it takes flood waves to exit the global river network.</a:t>
            </a:r>
            <a:endParaRPr lang="fr-FR" dirty="0"/>
          </a:p>
        </p:txBody>
      </p:sp>
      <p:grpSp>
        <p:nvGrpSpPr>
          <p:cNvPr id="11" name="Groupe 10">
            <a:extLst>
              <a:ext uri="{FF2B5EF4-FFF2-40B4-BE49-F238E27FC236}">
                <a16:creationId xmlns:a16="http://schemas.microsoft.com/office/drawing/2014/main" id="{3C7AE32F-3581-4B6C-A598-E65F1959969A}"/>
              </a:ext>
            </a:extLst>
          </p:cNvPr>
          <p:cNvGrpSpPr/>
          <p:nvPr/>
        </p:nvGrpSpPr>
        <p:grpSpPr>
          <a:xfrm>
            <a:off x="8321929" y="700462"/>
            <a:ext cx="3999309" cy="5206106"/>
            <a:chOff x="8299969" y="764704"/>
            <a:chExt cx="3999309" cy="5206106"/>
          </a:xfrm>
        </p:grpSpPr>
        <p:pic>
          <p:nvPicPr>
            <p:cNvPr id="12" name="Image 11">
              <a:extLst>
                <a:ext uri="{FF2B5EF4-FFF2-40B4-BE49-F238E27FC236}">
                  <a16:creationId xmlns:a16="http://schemas.microsoft.com/office/drawing/2014/main" id="{212CF819-EA68-4B46-9783-E78B58DB55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9969" y="764704"/>
              <a:ext cx="3892032" cy="4968552"/>
            </a:xfrm>
            <a:prstGeom prst="rect">
              <a:avLst/>
            </a:prstGeom>
          </p:spPr>
        </p:pic>
        <p:sp>
          <p:nvSpPr>
            <p:cNvPr id="13" name="Rectangle 12">
              <a:extLst>
                <a:ext uri="{FF2B5EF4-FFF2-40B4-BE49-F238E27FC236}">
                  <a16:creationId xmlns:a16="http://schemas.microsoft.com/office/drawing/2014/main" id="{BA937EAD-983B-4D15-BD0B-598972972B36}"/>
                </a:ext>
              </a:extLst>
            </p:cNvPr>
            <p:cNvSpPr/>
            <p:nvPr/>
          </p:nvSpPr>
          <p:spPr>
            <a:xfrm>
              <a:off x="8760296" y="5663033"/>
              <a:ext cx="3538982" cy="307777"/>
            </a:xfrm>
            <a:prstGeom prst="rect">
              <a:avLst/>
            </a:prstGeom>
          </p:spPr>
          <p:txBody>
            <a:bodyPr wrap="none">
              <a:spAutoFit/>
            </a:bodyPr>
            <a:lstStyle/>
            <a:p>
              <a:r>
                <a:rPr lang="en-US" sz="1400" dirty="0">
                  <a:hlinkClick r:id="rId5"/>
                </a:rPr>
                <a:t>Flood Forecasting and Warning Center (FFWC)</a:t>
              </a:r>
              <a:endParaRPr lang="fr-FR" sz="1400" dirty="0"/>
            </a:p>
          </p:txBody>
        </p:sp>
      </p:grpSp>
      <p:sp>
        <p:nvSpPr>
          <p:cNvPr id="14" name="ZoneTexte 13">
            <a:extLst>
              <a:ext uri="{FF2B5EF4-FFF2-40B4-BE49-F238E27FC236}">
                <a16:creationId xmlns:a16="http://schemas.microsoft.com/office/drawing/2014/main" id="{A01C083A-8503-4EDB-BB70-4CE54C6281B4}"/>
              </a:ext>
            </a:extLst>
          </p:cNvPr>
          <p:cNvSpPr txBox="1"/>
          <p:nvPr/>
        </p:nvSpPr>
        <p:spPr>
          <a:xfrm>
            <a:off x="4699849" y="3432065"/>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spTree>
    <p:extLst>
      <p:ext uri="{BB962C8B-B14F-4D97-AF65-F5344CB8AC3E}">
        <p14:creationId xmlns:p14="http://schemas.microsoft.com/office/powerpoint/2010/main" val="285939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02008D85-EC7C-411B-A1A3-58D7632D49AC}"/>
              </a:ext>
            </a:extLst>
          </p:cNvPr>
          <p:cNvGrpSpPr/>
          <p:nvPr/>
        </p:nvGrpSpPr>
        <p:grpSpPr>
          <a:xfrm>
            <a:off x="-24680" y="15240"/>
            <a:ext cx="12216680" cy="6878528"/>
            <a:chOff x="-24680" y="15240"/>
            <a:chExt cx="12216680" cy="6878528"/>
          </a:xfrm>
        </p:grpSpPr>
        <p:pic>
          <p:nvPicPr>
            <p:cNvPr id="4" name="Image 3">
              <a:extLst>
                <a:ext uri="{FF2B5EF4-FFF2-40B4-BE49-F238E27FC236}">
                  <a16:creationId xmlns:a16="http://schemas.microsoft.com/office/drawing/2014/main" id="{1001F74F-F7C0-4301-A23B-7E74E469F9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12192000" cy="6827520"/>
            </a:xfrm>
            <a:prstGeom prst="rect">
              <a:avLst/>
            </a:prstGeom>
          </p:spPr>
        </p:pic>
        <p:sp>
          <p:nvSpPr>
            <p:cNvPr id="6" name="ZoneTexte 5">
              <a:extLst>
                <a:ext uri="{FF2B5EF4-FFF2-40B4-BE49-F238E27FC236}">
                  <a16:creationId xmlns:a16="http://schemas.microsoft.com/office/drawing/2014/main" id="{7F24E50F-0567-4379-87D6-3CF5748E39C3}"/>
                </a:ext>
              </a:extLst>
            </p:cNvPr>
            <p:cNvSpPr txBox="1"/>
            <p:nvPr/>
          </p:nvSpPr>
          <p:spPr>
            <a:xfrm>
              <a:off x="-24680" y="6585991"/>
              <a:ext cx="2209195" cy="307777"/>
            </a:xfrm>
            <a:prstGeom prst="rect">
              <a:avLst/>
            </a:prstGeom>
            <a:noFill/>
          </p:spPr>
          <p:txBody>
            <a:bodyPr wrap="none" rtlCol="0">
              <a:spAutoFit/>
            </a:bodyPr>
            <a:lstStyle/>
            <a:p>
              <a:r>
                <a:rPr lang="fr-FR" sz="1400" dirty="0">
                  <a:solidFill>
                    <a:schemeClr val="bg2"/>
                  </a:solidFill>
                </a:rPr>
                <a:t>Lake Natron </a:t>
              </a:r>
              <a:r>
                <a:rPr lang="fr-FR" sz="1400" dirty="0" err="1">
                  <a:solidFill>
                    <a:schemeClr val="bg2"/>
                  </a:solidFill>
                </a:rPr>
                <a:t>Tanzania</a:t>
              </a:r>
              <a:r>
                <a:rPr lang="fr-FR" sz="1400" dirty="0">
                  <a:solidFill>
                    <a:schemeClr val="bg2"/>
                  </a:solidFill>
                </a:rPr>
                <a:t> © Esa</a:t>
              </a:r>
            </a:p>
          </p:txBody>
        </p:sp>
      </p:grpSp>
      <p:sp>
        <p:nvSpPr>
          <p:cNvPr id="2" name="Titre 1"/>
          <p:cNvSpPr>
            <a:spLocks noGrp="1"/>
          </p:cNvSpPr>
          <p:nvPr>
            <p:ph type="title"/>
          </p:nvPr>
        </p:nvSpPr>
        <p:spPr/>
        <p:txBody>
          <a:bodyPr/>
          <a:lstStyle/>
          <a:p>
            <a:r>
              <a:rPr lang="fr-FR" dirty="0">
                <a:solidFill>
                  <a:schemeClr val="bg1"/>
                </a:solidFill>
              </a:rPr>
              <a:t>Lacs	</a:t>
            </a:r>
          </a:p>
        </p:txBody>
      </p:sp>
      <p:sp>
        <p:nvSpPr>
          <p:cNvPr id="5" name="Espace réservé du texte 4">
            <a:extLst>
              <a:ext uri="{FF2B5EF4-FFF2-40B4-BE49-F238E27FC236}">
                <a16:creationId xmlns:a16="http://schemas.microsoft.com/office/drawing/2014/main" id="{1096E9FC-A6AA-4310-88B7-335C79AD6D3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00400454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7454</TotalTime>
  <Words>3107</Words>
  <Application>Microsoft Office PowerPoint</Application>
  <PresentationFormat>Grand écran</PresentationFormat>
  <Paragraphs>166</Paragraphs>
  <Slides>26</Slides>
  <Notes>26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Candara</vt:lpstr>
      <vt:lpstr>1_Thème Office</vt:lpstr>
      <vt:lpstr>Hauteurs d’eau (altimétrie) : quelques utilisations</vt:lpstr>
      <vt:lpstr>Les enjeux </vt:lpstr>
      <vt:lpstr>Présentation PowerPoint</vt:lpstr>
      <vt:lpstr>Rivières &amp; fleuves </vt:lpstr>
      <vt:lpstr>Présentation PowerPoint</vt:lpstr>
      <vt:lpstr>Suivi des variations saisonnières – l’Amazone </vt:lpstr>
      <vt:lpstr>Présentation PowerPoint</vt:lpstr>
      <vt:lpstr>Prévoir les fleuves et rivières </vt:lpstr>
      <vt:lpstr>Lacs </vt:lpstr>
      <vt:lpstr>Présentation PowerPoint</vt:lpstr>
      <vt:lpstr>Lac Tchad </vt:lpstr>
      <vt:lpstr>Présentation PowerPoint</vt:lpstr>
      <vt:lpstr>Mer d’Aral </vt:lpstr>
      <vt:lpstr>Présentation PowerPoint</vt:lpstr>
      <vt:lpstr>Lac Poyang (Chine)  </vt:lpstr>
      <vt:lpstr>Présentation PowerPoint</vt:lpstr>
      <vt:lpstr>Grands lacs américains </vt:lpstr>
      <vt:lpstr>Petits plans d’eau </vt:lpstr>
      <vt:lpstr>Présentation PowerPoint</vt:lpstr>
      <vt:lpstr>Petits plans d’eau: les capacités du mode « SAR »</vt:lpstr>
      <vt:lpstr>Zones humides </vt:lpstr>
      <vt:lpstr>Présentation PowerPoint</vt:lpstr>
      <vt:lpstr>Les tourbières et les lacs du bassin de l'Ob </vt:lpstr>
      <vt:lpstr>Présentation PowerPoint</vt:lpstr>
      <vt:lpstr>La zone humide du Pantanal </vt:lpstr>
      <vt:lpstr>Sécheresse de 2020 sur le Pantanal </vt:lpstr>
    </vt:vector>
  </TitlesOfParts>
  <Company>CLS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vrosmorduc</dc:creator>
  <cp:lastModifiedBy>Rosmorduc Vinca</cp:lastModifiedBy>
  <cp:revision>334</cp:revision>
  <dcterms:created xsi:type="dcterms:W3CDTF">2015-04-27T09:20:21Z</dcterms:created>
  <dcterms:modified xsi:type="dcterms:W3CDTF">2020-11-17T09:52:48Z</dcterms:modified>
</cp:coreProperties>
</file>