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431" r:id="rId3"/>
    <p:sldId id="383" r:id="rId4"/>
    <p:sldId id="386" r:id="rId5"/>
    <p:sldId id="406" r:id="rId6"/>
    <p:sldId id="428" r:id="rId7"/>
    <p:sldId id="407" r:id="rId8"/>
    <p:sldId id="409" r:id="rId9"/>
    <p:sldId id="411" r:id="rId10"/>
    <p:sldId id="410" r:id="rId11"/>
    <p:sldId id="408" r:id="rId12"/>
    <p:sldId id="412" r:id="rId13"/>
    <p:sldId id="420" r:id="rId14"/>
    <p:sldId id="429" r:id="rId15"/>
    <p:sldId id="43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78986" autoAdjust="0"/>
  </p:normalViewPr>
  <p:slideViewPr>
    <p:cSldViewPr snapToGrid="0" showGuides="1">
      <p:cViewPr varScale="1">
        <p:scale>
          <a:sx n="77" d="100"/>
          <a:sy n="77" d="100"/>
        </p:scale>
        <p:origin x="105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ED9A6215-F594-4EF8-8B47-FCA193AE3D5C}"/>
    <pc:docChg chg="undo custSel addSld delSld modSld sldOrd">
      <pc:chgData name="Rosmorduc Vinca" userId="ad80fc01-cf55-4376-a825-a887c8046f05" providerId="ADAL" clId="{ED9A6215-F594-4EF8-8B47-FCA193AE3D5C}" dt="2021-08-10T14:55:50.063" v="179"/>
      <pc:docMkLst>
        <pc:docMk/>
      </pc:docMkLst>
      <pc:sldChg chg="del ord">
        <pc:chgData name="Rosmorduc Vinca" userId="ad80fc01-cf55-4376-a825-a887c8046f05" providerId="ADAL" clId="{ED9A6215-F594-4EF8-8B47-FCA193AE3D5C}" dt="2021-08-10T14:52:08.120" v="174" actId="2696"/>
        <pc:sldMkLst>
          <pc:docMk/>
          <pc:sldMk cId="3101999732" sldId="336"/>
        </pc:sldMkLst>
      </pc:sldChg>
      <pc:sldChg chg="add">
        <pc:chgData name="Rosmorduc Vinca" userId="ad80fc01-cf55-4376-a825-a887c8046f05" providerId="ADAL" clId="{ED9A6215-F594-4EF8-8B47-FCA193AE3D5C}" dt="2021-08-10T14:52:11.839" v="175"/>
        <pc:sldMkLst>
          <pc:docMk/>
          <pc:sldMk cId="3767535434" sldId="336"/>
        </pc:sldMkLst>
      </pc:sldChg>
      <pc:sldChg chg="delSp del">
        <pc:chgData name="Rosmorduc Vinca" userId="ad80fc01-cf55-4376-a825-a887c8046f05" providerId="ADAL" clId="{ED9A6215-F594-4EF8-8B47-FCA193AE3D5C}" dt="2021-08-10T14:55:45.673" v="178" actId="2696"/>
        <pc:sldMkLst>
          <pc:docMk/>
          <pc:sldMk cId="2544901983" sldId="350"/>
        </pc:sldMkLst>
        <pc:spChg chg="del">
          <ac:chgData name="Rosmorduc Vinca" userId="ad80fc01-cf55-4376-a825-a887c8046f05" providerId="ADAL" clId="{ED9A6215-F594-4EF8-8B47-FCA193AE3D5C}" dt="2021-08-10T14:55:40.392" v="177" actId="478"/>
          <ac:spMkLst>
            <pc:docMk/>
            <pc:sldMk cId="2544901983" sldId="350"/>
            <ac:spMk id="3076" creationId="{00000000-0000-0000-0000-000000000000}"/>
          </ac:spMkLst>
        </pc:spChg>
      </pc:sldChg>
      <pc:sldChg chg="add">
        <pc:chgData name="Rosmorduc Vinca" userId="ad80fc01-cf55-4376-a825-a887c8046f05" providerId="ADAL" clId="{ED9A6215-F594-4EF8-8B47-FCA193AE3D5C}" dt="2021-08-10T14:55:50.063" v="179"/>
        <pc:sldMkLst>
          <pc:docMk/>
          <pc:sldMk cId="3105023577" sldId="350"/>
        </pc:sldMkLst>
      </pc:sldChg>
      <pc:sldChg chg="delSp mod ord">
        <pc:chgData name="Rosmorduc Vinca" userId="ad80fc01-cf55-4376-a825-a887c8046f05" providerId="ADAL" clId="{ED9A6215-F594-4EF8-8B47-FCA193AE3D5C}" dt="2021-08-10T14:50:59.154" v="167"/>
        <pc:sldMkLst>
          <pc:docMk/>
          <pc:sldMk cId="299640499" sldId="355"/>
        </pc:sldMkLst>
        <pc:picChg chg="del">
          <ac:chgData name="Rosmorduc Vinca" userId="ad80fc01-cf55-4376-a825-a887c8046f05" providerId="ADAL" clId="{ED9A6215-F594-4EF8-8B47-FCA193AE3D5C}" dt="2021-08-10T14:50:54.045" v="165" actId="478"/>
          <ac:picMkLst>
            <pc:docMk/>
            <pc:sldMk cId="299640499" sldId="355"/>
            <ac:picMk id="10" creationId="{6F15A58B-FDE3-41D6-8E61-82BEAF160A11}"/>
          </ac:picMkLst>
        </pc:picChg>
      </pc:sldChg>
      <pc:sldChg chg="ord">
        <pc:chgData name="Rosmorduc Vinca" userId="ad80fc01-cf55-4376-a825-a887c8046f05" providerId="ADAL" clId="{ED9A6215-F594-4EF8-8B47-FCA193AE3D5C}" dt="2021-08-10T14:50:05.860" v="161"/>
        <pc:sldMkLst>
          <pc:docMk/>
          <pc:sldMk cId="1195912188" sldId="356"/>
        </pc:sldMkLst>
      </pc:sldChg>
      <pc:sldChg chg="del">
        <pc:chgData name="Rosmorduc Vinca" userId="ad80fc01-cf55-4376-a825-a887c8046f05" providerId="ADAL" clId="{ED9A6215-F594-4EF8-8B47-FCA193AE3D5C}" dt="2021-08-10T14:52:41.384" v="176" actId="47"/>
        <pc:sldMkLst>
          <pc:docMk/>
          <pc:sldMk cId="1866186919" sldId="357"/>
        </pc:sldMkLst>
      </pc:sldChg>
      <pc:sldChg chg="del">
        <pc:chgData name="Rosmorduc Vinca" userId="ad80fc01-cf55-4376-a825-a887c8046f05" providerId="ADAL" clId="{ED9A6215-F594-4EF8-8B47-FCA193AE3D5C}" dt="2021-08-10T14:52:41.384" v="176" actId="47"/>
        <pc:sldMkLst>
          <pc:docMk/>
          <pc:sldMk cId="306673608" sldId="358"/>
        </pc:sldMkLst>
      </pc:sldChg>
      <pc:sldChg chg="modSp add mod">
        <pc:chgData name="Rosmorduc Vinca" userId="ad80fc01-cf55-4376-a825-a887c8046f05" providerId="ADAL" clId="{ED9A6215-F594-4EF8-8B47-FCA193AE3D5C}" dt="2021-08-10T14:51:54.964" v="171" actId="1076"/>
        <pc:sldMkLst>
          <pc:docMk/>
          <pc:sldMk cId="1315643358" sldId="365"/>
        </pc:sldMkLst>
        <pc:picChg chg="mod">
          <ac:chgData name="Rosmorduc Vinca" userId="ad80fc01-cf55-4376-a825-a887c8046f05" providerId="ADAL" clId="{ED9A6215-F594-4EF8-8B47-FCA193AE3D5C}" dt="2021-08-10T14:51:54.964" v="171" actId="1076"/>
          <ac:picMkLst>
            <pc:docMk/>
            <pc:sldMk cId="1315643358" sldId="365"/>
            <ac:picMk id="7" creationId="{526FD96D-27D4-41EA-9CE7-07C21607DE06}"/>
          </ac:picMkLst>
        </pc:picChg>
      </pc:sldChg>
      <pc:sldChg chg="del">
        <pc:chgData name="Rosmorduc Vinca" userId="ad80fc01-cf55-4376-a825-a887c8046f05" providerId="ADAL" clId="{ED9A6215-F594-4EF8-8B47-FCA193AE3D5C}" dt="2021-08-10T14:51:30.887" v="168" actId="2696"/>
        <pc:sldMkLst>
          <pc:docMk/>
          <pc:sldMk cId="3702268363" sldId="365"/>
        </pc:sldMkLst>
      </pc:sldChg>
      <pc:sldChg chg="del">
        <pc:chgData name="Rosmorduc Vinca" userId="ad80fc01-cf55-4376-a825-a887c8046f05" providerId="ADAL" clId="{ED9A6215-F594-4EF8-8B47-FCA193AE3D5C}" dt="2021-08-10T14:51:30.887" v="168" actId="2696"/>
        <pc:sldMkLst>
          <pc:docMk/>
          <pc:sldMk cId="154929038" sldId="366"/>
        </pc:sldMkLst>
      </pc:sldChg>
      <pc:sldChg chg="add">
        <pc:chgData name="Rosmorduc Vinca" userId="ad80fc01-cf55-4376-a825-a887c8046f05" providerId="ADAL" clId="{ED9A6215-F594-4EF8-8B47-FCA193AE3D5C}" dt="2021-08-10T14:51:35.684" v="169"/>
        <pc:sldMkLst>
          <pc:docMk/>
          <pc:sldMk cId="1985693380" sldId="366"/>
        </pc:sldMkLst>
      </pc:sldChg>
      <pc:sldChg chg="add">
        <pc:chgData name="Rosmorduc Vinca" userId="ad80fc01-cf55-4376-a825-a887c8046f05" providerId="ADAL" clId="{ED9A6215-F594-4EF8-8B47-FCA193AE3D5C}" dt="2021-08-10T14:50:49.389" v="164"/>
        <pc:sldMkLst>
          <pc:docMk/>
          <pc:sldMk cId="1536148365" sldId="368"/>
        </pc:sldMkLst>
      </pc:sldChg>
      <pc:sldChg chg="del">
        <pc:chgData name="Rosmorduc Vinca" userId="ad80fc01-cf55-4376-a825-a887c8046f05" providerId="ADAL" clId="{ED9A6215-F594-4EF8-8B47-FCA193AE3D5C}" dt="2021-08-10T14:50:44.749" v="163" actId="2696"/>
        <pc:sldMkLst>
          <pc:docMk/>
          <pc:sldMk cId="2103063895" sldId="368"/>
        </pc:sldMkLst>
      </pc:sldChg>
      <pc:sldChg chg="modSp mod">
        <pc:chgData name="Rosmorduc Vinca" userId="ad80fc01-cf55-4376-a825-a887c8046f05" providerId="ADAL" clId="{ED9A6215-F594-4EF8-8B47-FCA193AE3D5C}" dt="2021-08-10T11:57:15.993" v="59" actId="20577"/>
        <pc:sldMkLst>
          <pc:docMk/>
          <pc:sldMk cId="1096520811" sldId="369"/>
        </pc:sldMkLst>
        <pc:spChg chg="mod">
          <ac:chgData name="Rosmorduc Vinca" userId="ad80fc01-cf55-4376-a825-a887c8046f05" providerId="ADAL" clId="{ED9A6215-F594-4EF8-8B47-FCA193AE3D5C}" dt="2021-08-10T11:57:15.993" v="59" actId="20577"/>
          <ac:spMkLst>
            <pc:docMk/>
            <pc:sldMk cId="1096520811" sldId="369"/>
            <ac:spMk id="10" creationId="{3A67DF50-15A6-4313-BAA3-7C6D44A98530}"/>
          </ac:spMkLst>
        </pc:spChg>
      </pc:sldChg>
      <pc:sldChg chg="addSp delSp modSp mod">
        <pc:chgData name="Rosmorduc Vinca" userId="ad80fc01-cf55-4376-a825-a887c8046f05" providerId="ADAL" clId="{ED9A6215-F594-4EF8-8B47-FCA193AE3D5C}" dt="2021-08-10T11:57:05.588" v="55" actId="20577"/>
        <pc:sldMkLst>
          <pc:docMk/>
          <pc:sldMk cId="3899884741" sldId="370"/>
        </pc:sldMkLst>
        <pc:spChg chg="mod">
          <ac:chgData name="Rosmorduc Vinca" userId="ad80fc01-cf55-4376-a825-a887c8046f05" providerId="ADAL" clId="{ED9A6215-F594-4EF8-8B47-FCA193AE3D5C}" dt="2021-08-10T10:49:18.260" v="22"/>
          <ac:spMkLst>
            <pc:docMk/>
            <pc:sldMk cId="3899884741" sldId="370"/>
            <ac:spMk id="2" creationId="{84C9EEC0-60E5-4455-B3C8-DCB21F77957C}"/>
          </ac:spMkLst>
        </pc:spChg>
        <pc:spChg chg="mod">
          <ac:chgData name="Rosmorduc Vinca" userId="ad80fc01-cf55-4376-a825-a887c8046f05" providerId="ADAL" clId="{ED9A6215-F594-4EF8-8B47-FCA193AE3D5C}" dt="2021-08-10T11:57:05.588" v="55" actId="20577"/>
          <ac:spMkLst>
            <pc:docMk/>
            <pc:sldMk cId="3899884741" sldId="370"/>
            <ac:spMk id="8" creationId="{2D5B1F13-D4F5-48A3-AB0B-AF03DF7566CE}"/>
          </ac:spMkLst>
        </pc:spChg>
        <pc:spChg chg="add del mod">
          <ac:chgData name="Rosmorduc Vinca" userId="ad80fc01-cf55-4376-a825-a887c8046f05" providerId="ADAL" clId="{ED9A6215-F594-4EF8-8B47-FCA193AE3D5C}" dt="2021-08-10T11:56:30.590" v="29" actId="478"/>
          <ac:spMkLst>
            <pc:docMk/>
            <pc:sldMk cId="3899884741" sldId="370"/>
            <ac:spMk id="9" creationId="{F70EB457-B713-495E-81A1-77433087E13C}"/>
          </ac:spMkLst>
        </pc:spChg>
        <pc:picChg chg="add mod">
          <ac:chgData name="Rosmorduc Vinca" userId="ad80fc01-cf55-4376-a825-a887c8046f05" providerId="ADAL" clId="{ED9A6215-F594-4EF8-8B47-FCA193AE3D5C}" dt="2021-08-10T11:56:37.230" v="32" actId="1076"/>
          <ac:picMkLst>
            <pc:docMk/>
            <pc:sldMk cId="3899884741" sldId="370"/>
            <ac:picMk id="4" creationId="{CE8A8A78-4E84-4001-BB5F-1FEFD188624C}"/>
          </ac:picMkLst>
        </pc:picChg>
        <pc:picChg chg="del">
          <ac:chgData name="Rosmorduc Vinca" userId="ad80fc01-cf55-4376-a825-a887c8046f05" providerId="ADAL" clId="{ED9A6215-F594-4EF8-8B47-FCA193AE3D5C}" dt="2021-08-10T11:56:23.512" v="27" actId="478"/>
          <ac:picMkLst>
            <pc:docMk/>
            <pc:sldMk cId="3899884741" sldId="370"/>
            <ac:picMk id="5" creationId="{0184DE0C-C49E-46C8-9AEC-A27F56347BDF}"/>
          </ac:picMkLst>
        </pc:picChg>
      </pc:sldChg>
      <pc:sldChg chg="modSp mod">
        <pc:chgData name="Rosmorduc Vinca" userId="ad80fc01-cf55-4376-a825-a887c8046f05" providerId="ADAL" clId="{ED9A6215-F594-4EF8-8B47-FCA193AE3D5C}" dt="2021-08-10T11:57:09.931" v="57" actId="20577"/>
        <pc:sldMkLst>
          <pc:docMk/>
          <pc:sldMk cId="1184145996" sldId="371"/>
        </pc:sldMkLst>
        <pc:spChg chg="mod">
          <ac:chgData name="Rosmorduc Vinca" userId="ad80fc01-cf55-4376-a825-a887c8046f05" providerId="ADAL" clId="{ED9A6215-F594-4EF8-8B47-FCA193AE3D5C}" dt="2021-08-10T10:49:25.838" v="23"/>
          <ac:spMkLst>
            <pc:docMk/>
            <pc:sldMk cId="1184145996" sldId="371"/>
            <ac:spMk id="2" creationId="{62EF06DC-7185-41E9-8CEE-CB31D82C74B3}"/>
          </ac:spMkLst>
        </pc:spChg>
        <pc:spChg chg="mod">
          <ac:chgData name="Rosmorduc Vinca" userId="ad80fc01-cf55-4376-a825-a887c8046f05" providerId="ADAL" clId="{ED9A6215-F594-4EF8-8B47-FCA193AE3D5C}" dt="2021-08-10T11:57:09.931" v="57" actId="20577"/>
          <ac:spMkLst>
            <pc:docMk/>
            <pc:sldMk cId="1184145996" sldId="371"/>
            <ac:spMk id="3" creationId="{256B6597-B49B-46BD-87D5-06D908C67B9B}"/>
          </ac:spMkLst>
        </pc:spChg>
        <pc:picChg chg="mod">
          <ac:chgData name="Rosmorduc Vinca" userId="ad80fc01-cf55-4376-a825-a887c8046f05" providerId="ADAL" clId="{ED9A6215-F594-4EF8-8B47-FCA193AE3D5C}" dt="2021-08-10T11:45:25.309" v="24" actId="1076"/>
          <ac:picMkLst>
            <pc:docMk/>
            <pc:sldMk cId="1184145996" sldId="371"/>
            <ac:picMk id="7" creationId="{CBA2C7CE-58B0-455F-BE51-FDAD4B88D023}"/>
          </ac:picMkLst>
        </pc:picChg>
      </pc:sldChg>
      <pc:sldChg chg="modSp mod">
        <pc:chgData name="Rosmorduc Vinca" userId="ad80fc01-cf55-4376-a825-a887c8046f05" providerId="ADAL" clId="{ED9A6215-F594-4EF8-8B47-FCA193AE3D5C}" dt="2021-08-10T11:57:26.633" v="67" actId="20577"/>
        <pc:sldMkLst>
          <pc:docMk/>
          <pc:sldMk cId="3192978404" sldId="372"/>
        </pc:sldMkLst>
        <pc:spChg chg="mod">
          <ac:chgData name="Rosmorduc Vinca" userId="ad80fc01-cf55-4376-a825-a887c8046f05" providerId="ADAL" clId="{ED9A6215-F594-4EF8-8B47-FCA193AE3D5C}" dt="2021-08-10T10:49:15.683" v="21"/>
          <ac:spMkLst>
            <pc:docMk/>
            <pc:sldMk cId="3192978404" sldId="372"/>
            <ac:spMk id="2" creationId="{CD2ECEF8-E79C-4EA9-9BB4-BAFF012975C9}"/>
          </ac:spMkLst>
        </pc:spChg>
        <pc:spChg chg="mod">
          <ac:chgData name="Rosmorduc Vinca" userId="ad80fc01-cf55-4376-a825-a887c8046f05" providerId="ADAL" clId="{ED9A6215-F594-4EF8-8B47-FCA193AE3D5C}" dt="2021-08-10T11:57:26.633" v="67" actId="20577"/>
          <ac:spMkLst>
            <pc:docMk/>
            <pc:sldMk cId="3192978404" sldId="372"/>
            <ac:spMk id="3" creationId="{663DBD8E-07E6-412D-A4B3-CAAB86FCBA07}"/>
          </ac:spMkLst>
        </pc:spChg>
      </pc:sldChg>
      <pc:sldChg chg="modSp mod">
        <pc:chgData name="Rosmorduc Vinca" userId="ad80fc01-cf55-4376-a825-a887c8046f05" providerId="ADAL" clId="{ED9A6215-F594-4EF8-8B47-FCA193AE3D5C}" dt="2021-08-10T11:57:30.789" v="69" actId="20577"/>
        <pc:sldMkLst>
          <pc:docMk/>
          <pc:sldMk cId="462555122" sldId="374"/>
        </pc:sldMkLst>
        <pc:spChg chg="mod">
          <ac:chgData name="Rosmorduc Vinca" userId="ad80fc01-cf55-4376-a825-a887c8046f05" providerId="ADAL" clId="{ED9A6215-F594-4EF8-8B47-FCA193AE3D5C}" dt="2021-08-10T10:49:12.511" v="20"/>
          <ac:spMkLst>
            <pc:docMk/>
            <pc:sldMk cId="462555122" sldId="374"/>
            <ac:spMk id="2" creationId="{BF63D7CC-9B35-4BC8-8525-724F028F1AC2}"/>
          </ac:spMkLst>
        </pc:spChg>
        <pc:spChg chg="mod">
          <ac:chgData name="Rosmorduc Vinca" userId="ad80fc01-cf55-4376-a825-a887c8046f05" providerId="ADAL" clId="{ED9A6215-F594-4EF8-8B47-FCA193AE3D5C}" dt="2021-08-10T11:57:30.789" v="69" actId="20577"/>
          <ac:spMkLst>
            <pc:docMk/>
            <pc:sldMk cId="462555122" sldId="374"/>
            <ac:spMk id="3" creationId="{F32EAE48-DFE9-453C-9B4E-850AB3E1A5B8}"/>
          </ac:spMkLst>
        </pc:spChg>
      </pc:sldChg>
      <pc:sldChg chg="modSp mod">
        <pc:chgData name="Rosmorduc Vinca" userId="ad80fc01-cf55-4376-a825-a887c8046f05" providerId="ADAL" clId="{ED9A6215-F594-4EF8-8B47-FCA193AE3D5C}" dt="2021-08-10T14:47:59.459" v="145" actId="20577"/>
        <pc:sldMkLst>
          <pc:docMk/>
          <pc:sldMk cId="4220442203" sldId="377"/>
        </pc:sldMkLst>
        <pc:spChg chg="mod">
          <ac:chgData name="Rosmorduc Vinca" userId="ad80fc01-cf55-4376-a825-a887c8046f05" providerId="ADAL" clId="{ED9A6215-F594-4EF8-8B47-FCA193AE3D5C}" dt="2021-08-10T14:47:59.459" v="145" actId="20577"/>
          <ac:spMkLst>
            <pc:docMk/>
            <pc:sldMk cId="4220442203" sldId="377"/>
            <ac:spMk id="3" creationId="{FF7C3FF3-3D48-4236-A829-E85525AC7990}"/>
          </ac:spMkLst>
        </pc:spChg>
      </pc:sldChg>
      <pc:sldChg chg="modSp mod">
        <pc:chgData name="Rosmorduc Vinca" userId="ad80fc01-cf55-4376-a825-a887c8046f05" providerId="ADAL" clId="{ED9A6215-F594-4EF8-8B47-FCA193AE3D5C}" dt="2021-08-10T11:57:34.398" v="71" actId="20577"/>
        <pc:sldMkLst>
          <pc:docMk/>
          <pc:sldMk cId="1074696204" sldId="378"/>
        </pc:sldMkLst>
        <pc:spChg chg="mod">
          <ac:chgData name="Rosmorduc Vinca" userId="ad80fc01-cf55-4376-a825-a887c8046f05" providerId="ADAL" clId="{ED9A6215-F594-4EF8-8B47-FCA193AE3D5C}" dt="2021-08-10T10:49:07.246" v="19" actId="5793"/>
          <ac:spMkLst>
            <pc:docMk/>
            <pc:sldMk cId="1074696204" sldId="378"/>
            <ac:spMk id="2" creationId="{45FF4112-33C3-44DB-BAE8-2470A72EA53F}"/>
          </ac:spMkLst>
        </pc:spChg>
        <pc:spChg chg="mod">
          <ac:chgData name="Rosmorduc Vinca" userId="ad80fc01-cf55-4376-a825-a887c8046f05" providerId="ADAL" clId="{ED9A6215-F594-4EF8-8B47-FCA193AE3D5C}" dt="2021-08-10T11:57:34.398" v="71" actId="20577"/>
          <ac:spMkLst>
            <pc:docMk/>
            <pc:sldMk cId="1074696204" sldId="378"/>
            <ac:spMk id="3" creationId="{548FEE9E-4F86-46EF-9CC1-CAD7DF55E22F}"/>
          </ac:spMkLst>
        </pc:spChg>
      </pc:sldChg>
      <pc:sldChg chg="modSp mod">
        <pc:chgData name="Rosmorduc Vinca" userId="ad80fc01-cf55-4376-a825-a887c8046f05" providerId="ADAL" clId="{ED9A6215-F594-4EF8-8B47-FCA193AE3D5C}" dt="2021-08-10T14:47:30.991" v="79" actId="20577"/>
        <pc:sldMkLst>
          <pc:docMk/>
          <pc:sldMk cId="2267002222" sldId="379"/>
        </pc:sldMkLst>
        <pc:spChg chg="mod">
          <ac:chgData name="Rosmorduc Vinca" userId="ad80fc01-cf55-4376-a825-a887c8046f05" providerId="ADAL" clId="{ED9A6215-F594-4EF8-8B47-FCA193AE3D5C}" dt="2021-08-10T14:47:30.991" v="79" actId="20577"/>
          <ac:spMkLst>
            <pc:docMk/>
            <pc:sldMk cId="2267002222" sldId="379"/>
            <ac:spMk id="3" creationId="{59360792-E5CE-4803-9740-6E03264AE002}"/>
          </ac:spMkLst>
        </pc:spChg>
      </pc:sldChg>
      <pc:sldChg chg="modSp mod">
        <pc:chgData name="Rosmorduc Vinca" userId="ad80fc01-cf55-4376-a825-a887c8046f05" providerId="ADAL" clId="{ED9A6215-F594-4EF8-8B47-FCA193AE3D5C}" dt="2021-08-10T14:48:26.051" v="156" actId="20577"/>
        <pc:sldMkLst>
          <pc:docMk/>
          <pc:sldMk cId="202270096" sldId="381"/>
        </pc:sldMkLst>
        <pc:spChg chg="mod">
          <ac:chgData name="Rosmorduc Vinca" userId="ad80fc01-cf55-4376-a825-a887c8046f05" providerId="ADAL" clId="{ED9A6215-F594-4EF8-8B47-FCA193AE3D5C}" dt="2021-08-10T14:48:26.051" v="156" actId="20577"/>
          <ac:spMkLst>
            <pc:docMk/>
            <pc:sldMk cId="202270096" sldId="381"/>
            <ac:spMk id="2" creationId="{18D5211A-DF7C-471F-A5EF-D3597C20D801}"/>
          </ac:spMkLst>
        </pc:spChg>
      </pc:sldChg>
      <pc:sldChg chg="modSp mod">
        <pc:chgData name="Rosmorduc Vinca" userId="ad80fc01-cf55-4376-a825-a887c8046f05" providerId="ADAL" clId="{ED9A6215-F594-4EF8-8B47-FCA193AE3D5C}" dt="2021-08-10T14:48:30.910" v="159" actId="20577"/>
        <pc:sldMkLst>
          <pc:docMk/>
          <pc:sldMk cId="3922218729" sldId="384"/>
        </pc:sldMkLst>
        <pc:spChg chg="mod">
          <ac:chgData name="Rosmorduc Vinca" userId="ad80fc01-cf55-4376-a825-a887c8046f05" providerId="ADAL" clId="{ED9A6215-F594-4EF8-8B47-FCA193AE3D5C}" dt="2021-08-10T14:48:30.910" v="159" actId="20577"/>
          <ac:spMkLst>
            <pc:docMk/>
            <pc:sldMk cId="3922218729" sldId="384"/>
            <ac:spMk id="2" creationId="{18D5211A-DF7C-471F-A5EF-D3597C20D801}"/>
          </ac:spMkLst>
        </pc:spChg>
      </pc:sldChg>
      <pc:sldChg chg="modSp mod">
        <pc:chgData name="Rosmorduc Vinca" userId="ad80fc01-cf55-4376-a825-a887c8046f05" providerId="ADAL" clId="{ED9A6215-F594-4EF8-8B47-FCA193AE3D5C}" dt="2021-08-10T14:48:16.036" v="153" actId="20577"/>
        <pc:sldMkLst>
          <pc:docMk/>
          <pc:sldMk cId="3453399443" sldId="386"/>
        </pc:sldMkLst>
        <pc:spChg chg="mod">
          <ac:chgData name="Rosmorduc Vinca" userId="ad80fc01-cf55-4376-a825-a887c8046f05" providerId="ADAL" clId="{ED9A6215-F594-4EF8-8B47-FCA193AE3D5C}" dt="2021-08-10T14:48:16.036" v="153" actId="20577"/>
          <ac:spMkLst>
            <pc:docMk/>
            <pc:sldMk cId="3453399443" sldId="386"/>
            <ac:spMk id="2" creationId="{502FCD4C-45AD-46AE-B751-B6E2F3863FC1}"/>
          </ac:spMkLst>
        </pc:spChg>
      </pc:sldChg>
      <pc:sldChg chg="delSp mod">
        <pc:chgData name="Rosmorduc Vinca" userId="ad80fc01-cf55-4376-a825-a887c8046f05" providerId="ADAL" clId="{ED9A6215-F594-4EF8-8B47-FCA193AE3D5C}" dt="2021-08-10T14:50:25.687" v="162" actId="478"/>
        <pc:sldMkLst>
          <pc:docMk/>
          <pc:sldMk cId="2470984274" sldId="389"/>
        </pc:sldMkLst>
        <pc:spChg chg="del">
          <ac:chgData name="Rosmorduc Vinca" userId="ad80fc01-cf55-4376-a825-a887c8046f05" providerId="ADAL" clId="{ED9A6215-F594-4EF8-8B47-FCA193AE3D5C}" dt="2021-08-10T14:50:25.687" v="162" actId="478"/>
          <ac:spMkLst>
            <pc:docMk/>
            <pc:sldMk cId="2470984274" sldId="389"/>
            <ac:spMk id="19" creationId="{EF98310E-9EE3-4391-9706-7B70EDEAC39B}"/>
          </ac:spMkLst>
        </pc:spChg>
      </pc:sldChg>
    </pc:docChg>
  </pc:docChgLst>
  <pc:docChgLst>
    <pc:chgData name="Rosmorduc Vinca" userId="ad80fc01-cf55-4376-a825-a887c8046f05" providerId="ADAL" clId="{44C35E99-6E53-4D85-9BA0-04B27ECE9643}"/>
    <pc:docChg chg="modSld modMainMaster">
      <pc:chgData name="Rosmorduc Vinca" userId="ad80fc01-cf55-4376-a825-a887c8046f05" providerId="ADAL" clId="{44C35E99-6E53-4D85-9BA0-04B27ECE9643}" dt="2020-11-16T09:21:29.080" v="7" actId="14100"/>
      <pc:docMkLst>
        <pc:docMk/>
      </pc:docMkLst>
      <pc:sldChg chg="addSp modSp mod">
        <pc:chgData name="Rosmorduc Vinca" userId="ad80fc01-cf55-4376-a825-a887c8046f05" providerId="ADAL" clId="{44C35E99-6E53-4D85-9BA0-04B27ECE9643}" dt="2020-11-16T09:21:16.870" v="5"/>
        <pc:sldMkLst>
          <pc:docMk/>
          <pc:sldMk cId="1239265639" sldId="265"/>
        </pc:sldMkLst>
        <pc:spChg chg="mod">
          <ac:chgData name="Rosmorduc Vinca" userId="ad80fc01-cf55-4376-a825-a887c8046f05" providerId="ADAL" clId="{44C35E99-6E53-4D85-9BA0-04B27ECE9643}" dt="2020-11-16T09:20:59.703" v="4" actId="1076"/>
          <ac:spMkLst>
            <pc:docMk/>
            <pc:sldMk cId="1239265639" sldId="265"/>
            <ac:spMk id="4" creationId="{FC08C457-F0D3-447C-90A9-8ABC0A415BCC}"/>
          </ac:spMkLst>
        </pc:spChg>
        <pc:grpChg chg="add">
          <ac:chgData name="Rosmorduc Vinca" userId="ad80fc01-cf55-4376-a825-a887c8046f05" providerId="ADAL" clId="{44C35E99-6E53-4D85-9BA0-04B27ECE9643}" dt="2020-11-16T09:21:16.870" v="5"/>
          <ac:grpSpMkLst>
            <pc:docMk/>
            <pc:sldMk cId="1239265639" sldId="265"/>
            <ac:grpSpMk id="7" creationId="{89D1A724-957D-497E-A789-3954D7FAE0B7}"/>
          </ac:grpSpMkLst>
        </pc:grpChg>
        <pc:picChg chg="add ord">
          <ac:chgData name="Rosmorduc Vinca" userId="ad80fc01-cf55-4376-a825-a887c8046f05" providerId="ADAL" clId="{44C35E99-6E53-4D85-9BA0-04B27ECE9643}" dt="2020-11-16T09:20:44.431" v="1" actId="167"/>
          <ac:picMkLst>
            <pc:docMk/>
            <pc:sldMk cId="1239265639" sldId="265"/>
            <ac:picMk id="6" creationId="{CD11D0C6-4E3A-44E4-845E-ACE14118A80D}"/>
          </ac:picMkLst>
        </pc:picChg>
      </pc:sldChg>
      <pc:sldMasterChg chg="addSp modSp mod">
        <pc:chgData name="Rosmorduc Vinca" userId="ad80fc01-cf55-4376-a825-a887c8046f05" providerId="ADAL" clId="{44C35E99-6E53-4D85-9BA0-04B27ECE9643}" dt="2020-11-16T09:21:29.080" v="7" actId="14100"/>
        <pc:sldMasterMkLst>
          <pc:docMk/>
          <pc:sldMasterMk cId="528810984" sldId="2147483648"/>
        </pc:sldMasterMkLst>
        <pc:spChg chg="mod">
          <ac:chgData name="Rosmorduc Vinca" userId="ad80fc01-cf55-4376-a825-a887c8046f05" providerId="ADAL" clId="{44C35E99-6E53-4D85-9BA0-04B27ECE9643}" dt="2020-11-16T09:21:29.080" v="7" actId="14100"/>
          <ac:spMkLst>
            <pc:docMk/>
            <pc:sldMasterMk cId="528810984" sldId="2147483648"/>
            <ac:spMk id="4" creationId="{3DBF1255-BAF3-4236-8EFC-79E3CC58CAEB}"/>
          </ac:spMkLst>
        </pc:spChg>
        <pc:grpChg chg="add">
          <ac:chgData name="Rosmorduc Vinca" userId="ad80fc01-cf55-4376-a825-a887c8046f05" providerId="ADAL" clId="{44C35E99-6E53-4D85-9BA0-04B27ECE9643}" dt="2020-11-16T09:21:26.016" v="6"/>
          <ac:grpSpMkLst>
            <pc:docMk/>
            <pc:sldMasterMk cId="528810984" sldId="2147483648"/>
            <ac:grpSpMk id="7" creationId="{605B611A-170C-4B96-9781-C9A42D97047A}"/>
          </ac:grpSpMkLst>
        </pc:grpChg>
      </pc:sldMasterChg>
    </pc:docChg>
  </pc:docChgLst>
  <pc:docChgLst>
    <pc:chgData name="Rosmorduc Vinca" userId="ad80fc01-cf55-4376-a825-a887c8046f05" providerId="ADAL" clId="{978B0B6A-55B7-4AE8-9F1D-0DE9BE38C642}"/>
    <pc:docChg chg="undo custSel modSld">
      <pc:chgData name="Rosmorduc Vinca" userId="ad80fc01-cf55-4376-a825-a887c8046f05" providerId="ADAL" clId="{978B0B6A-55B7-4AE8-9F1D-0DE9BE38C642}" dt="2022-05-06T14:51:47.760" v="262" actId="20577"/>
      <pc:docMkLst>
        <pc:docMk/>
      </pc:docMkLst>
      <pc:sldChg chg="modSp mod">
        <pc:chgData name="Rosmorduc Vinca" userId="ad80fc01-cf55-4376-a825-a887c8046f05" providerId="ADAL" clId="{978B0B6A-55B7-4AE8-9F1D-0DE9BE38C642}" dt="2022-05-06T14:48:47.519" v="109" actId="20577"/>
        <pc:sldMkLst>
          <pc:docMk/>
          <pc:sldMk cId="3033674034" sldId="429"/>
        </pc:sldMkLst>
        <pc:spChg chg="mod">
          <ac:chgData name="Rosmorduc Vinca" userId="ad80fc01-cf55-4376-a825-a887c8046f05" providerId="ADAL" clId="{978B0B6A-55B7-4AE8-9F1D-0DE9BE38C642}" dt="2022-05-06T14:48:47.519" v="109" actId="20577"/>
          <ac:spMkLst>
            <pc:docMk/>
            <pc:sldMk cId="3033674034" sldId="429"/>
            <ac:spMk id="36875" creationId="{00000000-0000-0000-0000-000000000000}"/>
          </ac:spMkLst>
        </pc:spChg>
      </pc:sldChg>
      <pc:sldChg chg="modSp mod modNotesTx">
        <pc:chgData name="Rosmorduc Vinca" userId="ad80fc01-cf55-4376-a825-a887c8046f05" providerId="ADAL" clId="{978B0B6A-55B7-4AE8-9F1D-0DE9BE38C642}" dt="2022-05-06T14:51:47.760" v="262" actId="20577"/>
        <pc:sldMkLst>
          <pc:docMk/>
          <pc:sldMk cId="4022983584" sldId="430"/>
        </pc:sldMkLst>
        <pc:spChg chg="mod">
          <ac:chgData name="Rosmorduc Vinca" userId="ad80fc01-cf55-4376-a825-a887c8046f05" providerId="ADAL" clId="{978B0B6A-55B7-4AE8-9F1D-0DE9BE38C642}" dt="2022-05-06T14:49:22.811" v="114" actId="20577"/>
          <ac:spMkLst>
            <pc:docMk/>
            <pc:sldMk cId="4022983584" sldId="430"/>
            <ac:spMk id="3" creationId="{FF7C3FF3-3D48-4236-A829-E85525AC7990}"/>
          </ac:spMkLst>
        </pc:spChg>
        <pc:spChg chg="mod">
          <ac:chgData name="Rosmorduc Vinca" userId="ad80fc01-cf55-4376-a825-a887c8046f05" providerId="ADAL" clId="{978B0B6A-55B7-4AE8-9F1D-0DE9BE38C642}" dt="2022-05-06T14:50:50.945" v="160" actId="1038"/>
          <ac:spMkLst>
            <pc:docMk/>
            <pc:sldMk cId="4022983584" sldId="430"/>
            <ac:spMk id="6" creationId="{589A9D81-D31A-4598-8A3B-66969DA77EB9}"/>
          </ac:spMkLst>
        </pc:spChg>
        <pc:picChg chg="mod">
          <ac:chgData name="Rosmorduc Vinca" userId="ad80fc01-cf55-4376-a825-a887c8046f05" providerId="ADAL" clId="{978B0B6A-55B7-4AE8-9F1D-0DE9BE38C642}" dt="2022-05-06T14:49:48.048" v="119" actId="1076"/>
          <ac:picMkLst>
            <pc:docMk/>
            <pc:sldMk cId="4022983584" sldId="430"/>
            <ac:picMk id="4" creationId="{AC0E549C-7AD7-4F58-B0FD-7ACF07509CCE}"/>
          </ac:picMkLst>
        </pc:picChg>
      </pc:sldChg>
      <pc:sldChg chg="modSp mod">
        <pc:chgData name="Rosmorduc Vinca" userId="ad80fc01-cf55-4376-a825-a887c8046f05" providerId="ADAL" clId="{978B0B6A-55B7-4AE8-9F1D-0DE9BE38C642}" dt="2022-05-06T14:47:25.919" v="66" actId="20577"/>
        <pc:sldMkLst>
          <pc:docMk/>
          <pc:sldMk cId="2979061312" sldId="431"/>
        </pc:sldMkLst>
        <pc:spChg chg="mod">
          <ac:chgData name="Rosmorduc Vinca" userId="ad80fc01-cf55-4376-a825-a887c8046f05" providerId="ADAL" clId="{978B0B6A-55B7-4AE8-9F1D-0DE9BE38C642}" dt="2022-05-06T14:47:05.543" v="64" actId="20577"/>
          <ac:spMkLst>
            <pc:docMk/>
            <pc:sldMk cId="2979061312" sldId="431"/>
            <ac:spMk id="2" creationId="{AE4B0C27-66DD-42D2-9FB6-4DB6D814AB79}"/>
          </ac:spMkLst>
        </pc:spChg>
        <pc:spChg chg="mod">
          <ac:chgData name="Rosmorduc Vinca" userId="ad80fc01-cf55-4376-a825-a887c8046f05" providerId="ADAL" clId="{978B0B6A-55B7-4AE8-9F1D-0DE9BE38C642}" dt="2022-05-06T14:47:25.919" v="66" actId="20577"/>
          <ac:spMkLst>
            <pc:docMk/>
            <pc:sldMk cId="2979061312" sldId="431"/>
            <ac:spMk id="3" creationId="{9B3708F4-CAC1-4236-AB20-8B0DCE015F40}"/>
          </ac:spMkLst>
        </pc:spChg>
      </pc:sldChg>
    </pc:docChg>
  </pc:docChgLst>
  <pc:docChgLst>
    <pc:chgData name="Rosmorduc Vinca" userId="ad80fc01-cf55-4376-a825-a887c8046f05" providerId="ADAL" clId="{19DF4C8C-31EE-4B67-8CA0-FD39BFEC6E28}"/>
    <pc:docChg chg="modSld">
      <pc:chgData name="Rosmorduc Vinca" userId="ad80fc01-cf55-4376-a825-a887c8046f05" providerId="ADAL" clId="{19DF4C8C-31EE-4B67-8CA0-FD39BFEC6E28}" dt="2020-11-26T13:04:45.989" v="6" actId="20577"/>
      <pc:docMkLst>
        <pc:docMk/>
      </pc:docMkLst>
      <pc:sldChg chg="modNotesTx">
        <pc:chgData name="Rosmorduc Vinca" userId="ad80fc01-cf55-4376-a825-a887c8046f05" providerId="ADAL" clId="{19DF4C8C-31EE-4B67-8CA0-FD39BFEC6E28}" dt="2020-11-26T13:04:31.901" v="0" actId="20577"/>
        <pc:sldMkLst>
          <pc:docMk/>
          <pc:sldMk cId="282809392" sldId="361"/>
        </pc:sldMkLst>
      </pc:sldChg>
      <pc:sldChg chg="modNotesTx">
        <pc:chgData name="Rosmorduc Vinca" userId="ad80fc01-cf55-4376-a825-a887c8046f05" providerId="ADAL" clId="{19DF4C8C-31EE-4B67-8CA0-FD39BFEC6E28}" dt="2020-11-26T13:04:37.276" v="1" actId="20577"/>
        <pc:sldMkLst>
          <pc:docMk/>
          <pc:sldMk cId="976094216" sldId="362"/>
        </pc:sldMkLst>
      </pc:sldChg>
      <pc:sldChg chg="modNotesTx">
        <pc:chgData name="Rosmorduc Vinca" userId="ad80fc01-cf55-4376-a825-a887c8046f05" providerId="ADAL" clId="{19DF4C8C-31EE-4B67-8CA0-FD39BFEC6E28}" dt="2020-11-26T13:04:45.989" v="6" actId="20577"/>
        <pc:sldMkLst>
          <pc:docMk/>
          <pc:sldMk cId="145009359" sldId="363"/>
        </pc:sldMkLst>
      </pc:sldChg>
    </pc:docChg>
  </pc:docChgLst>
  <pc:docChgLst>
    <pc:chgData name="Rosmorduc Vinca" userId="ad80fc01-cf55-4376-a825-a887c8046f05" providerId="ADAL" clId="{5AB7F960-05FB-4DF4-B280-305206A2155A}"/>
    <pc:docChg chg="undo custSel addSld delSld modSld">
      <pc:chgData name="Rosmorduc Vinca" userId="ad80fc01-cf55-4376-a825-a887c8046f05" providerId="ADAL" clId="{5AB7F960-05FB-4DF4-B280-305206A2155A}" dt="2019-06-05T15:33:09.096" v="1215" actId="1076"/>
      <pc:docMkLst>
        <pc:docMk/>
      </pc:docMkLst>
      <pc:sldChg chg="modSp">
        <pc:chgData name="Rosmorduc Vinca" userId="ad80fc01-cf55-4376-a825-a887c8046f05" providerId="ADAL" clId="{5AB7F960-05FB-4DF4-B280-305206A2155A}" dt="2019-06-05T15:22:25.134" v="476" actId="20577"/>
        <pc:sldMkLst>
          <pc:docMk/>
          <pc:sldMk cId="3368206217" sldId="264"/>
        </pc:sldMkLst>
        <pc:spChg chg="mod">
          <ac:chgData name="Rosmorduc Vinca" userId="ad80fc01-cf55-4376-a825-a887c8046f05" providerId="ADAL" clId="{5AB7F960-05FB-4DF4-B280-305206A2155A}" dt="2019-06-05T15:19:36.560" v="227" actId="20577"/>
          <ac:spMkLst>
            <pc:docMk/>
            <pc:sldMk cId="3368206217" sldId="264"/>
            <ac:spMk id="2" creationId="{18D1D869-2729-44BB-BD26-F27A2003CDCE}"/>
          </ac:spMkLst>
        </pc:spChg>
        <pc:spChg chg="mod">
          <ac:chgData name="Rosmorduc Vinca" userId="ad80fc01-cf55-4376-a825-a887c8046f05" providerId="ADAL" clId="{5AB7F960-05FB-4DF4-B280-305206A2155A}" dt="2019-06-05T15:22:25.134" v="476" actId="20577"/>
          <ac:spMkLst>
            <pc:docMk/>
            <pc:sldMk cId="3368206217" sldId="264"/>
            <ac:spMk id="3" creationId="{752B838E-ADA8-45E5-88D9-8499CA6D87B9}"/>
          </ac:spMkLst>
        </pc:spChg>
      </pc:sldChg>
      <pc:sldChg chg="modSp">
        <pc:chgData name="Rosmorduc Vinca" userId="ad80fc01-cf55-4376-a825-a887c8046f05" providerId="ADAL" clId="{5AB7F960-05FB-4DF4-B280-305206A2155A}" dt="2019-06-05T15:16:34.370" v="56" actId="20577"/>
        <pc:sldMkLst>
          <pc:docMk/>
          <pc:sldMk cId="1239265639" sldId="265"/>
        </pc:sldMkLst>
        <pc:spChg chg="mod">
          <ac:chgData name="Rosmorduc Vinca" userId="ad80fc01-cf55-4376-a825-a887c8046f05" providerId="ADAL" clId="{5AB7F960-05FB-4DF4-B280-305206A2155A}" dt="2019-06-05T15:16:34.370" v="56" actId="20577"/>
          <ac:spMkLst>
            <pc:docMk/>
            <pc:sldMk cId="1239265639" sldId="265"/>
            <ac:spMk id="4" creationId="{FC08C457-F0D3-447C-90A9-8ABC0A415BCC}"/>
          </ac:spMkLst>
        </pc:spChg>
      </pc:sldChg>
      <pc:sldChg chg="modSp">
        <pc:chgData name="Rosmorduc Vinca" userId="ad80fc01-cf55-4376-a825-a887c8046f05" providerId="ADAL" clId="{5AB7F960-05FB-4DF4-B280-305206A2155A}" dt="2019-06-05T15:27:51.843" v="1189" actId="20577"/>
        <pc:sldMkLst>
          <pc:docMk/>
          <pc:sldMk cId="948505854" sldId="312"/>
        </pc:sldMkLst>
        <pc:spChg chg="mod">
          <ac:chgData name="Rosmorduc Vinca" userId="ad80fc01-cf55-4376-a825-a887c8046f05" providerId="ADAL" clId="{5AB7F960-05FB-4DF4-B280-305206A2155A}" dt="2019-06-05T15:22:14.002" v="475"/>
          <ac:spMkLst>
            <pc:docMk/>
            <pc:sldMk cId="948505854" sldId="312"/>
            <ac:spMk id="2" creationId="{DB001924-CB04-4842-B593-09E791D7E647}"/>
          </ac:spMkLst>
        </pc:spChg>
        <pc:spChg chg="mod">
          <ac:chgData name="Rosmorduc Vinca" userId="ad80fc01-cf55-4376-a825-a887c8046f05" providerId="ADAL" clId="{5AB7F960-05FB-4DF4-B280-305206A2155A}" dt="2019-06-05T15:27:51.843" v="1189" actId="20577"/>
          <ac:spMkLst>
            <pc:docMk/>
            <pc:sldMk cId="948505854" sldId="312"/>
            <ac:spMk id="4" creationId="{E75AD8FC-BD52-41FC-8884-D80E05DBEA45}"/>
          </ac:spMkLst>
        </pc:spChg>
      </pc:sldChg>
      <pc:sldChg chg="addSp delSp modSp">
        <pc:chgData name="Rosmorduc Vinca" userId="ad80fc01-cf55-4376-a825-a887c8046f05" providerId="ADAL" clId="{5AB7F960-05FB-4DF4-B280-305206A2155A}" dt="2019-06-05T15:32:12.227" v="1205" actId="1076"/>
        <pc:sldMkLst>
          <pc:docMk/>
          <pc:sldMk cId="3101999732" sldId="336"/>
        </pc:sldMkLst>
        <pc:spChg chg="mod">
          <ac:chgData name="Rosmorduc Vinca" userId="ad80fc01-cf55-4376-a825-a887c8046f05" providerId="ADAL" clId="{5AB7F960-05FB-4DF4-B280-305206A2155A}" dt="2019-06-05T15:21:38.795" v="430"/>
          <ac:spMkLst>
            <pc:docMk/>
            <pc:sldMk cId="3101999732" sldId="336"/>
            <ac:spMk id="35841" creationId="{00000000-0000-0000-0000-000000000000}"/>
          </ac:spMkLst>
        </pc:spChg>
        <pc:graphicFrameChg chg="add mod">
          <ac:chgData name="Rosmorduc Vinca" userId="ad80fc01-cf55-4376-a825-a887c8046f05" providerId="ADAL" clId="{5AB7F960-05FB-4DF4-B280-305206A2155A}" dt="2019-06-05T15:32:12.227" v="1205" actId="1076"/>
          <ac:graphicFrameMkLst>
            <pc:docMk/>
            <pc:sldMk cId="3101999732" sldId="336"/>
            <ac:graphicFrameMk id="2" creationId="{FF3C58B3-35B0-4DE6-862F-AA4B152BCDD5}"/>
          </ac:graphicFrameMkLst>
        </pc:graphicFrameChg>
        <pc:graphicFrameChg chg="del">
          <ac:chgData name="Rosmorduc Vinca" userId="ad80fc01-cf55-4376-a825-a887c8046f05" providerId="ADAL" clId="{5AB7F960-05FB-4DF4-B280-305206A2155A}" dt="2019-06-05T15:32:10.196" v="1204" actId="478"/>
          <ac:graphicFrameMkLst>
            <pc:docMk/>
            <pc:sldMk cId="3101999732" sldId="336"/>
            <ac:graphicFrameMk id="3" creationId="{396F5DB7-EF2E-4D15-BED0-1C7ABC9ED5EC}"/>
          </ac:graphicFrameMkLst>
        </pc:graphicFrameChg>
      </pc:sldChg>
      <pc:sldChg chg="modSp del">
        <pc:chgData name="Rosmorduc Vinca" userId="ad80fc01-cf55-4376-a825-a887c8046f05" providerId="ADAL" clId="{5AB7F960-05FB-4DF4-B280-305206A2155A}" dt="2019-06-05T15:16:41.451" v="58" actId="2696"/>
        <pc:sldMkLst>
          <pc:docMk/>
          <pc:sldMk cId="1011749185" sldId="338"/>
        </pc:sldMkLst>
        <pc:spChg chg="mod">
          <ac:chgData name="Rosmorduc Vinca" userId="ad80fc01-cf55-4376-a825-a887c8046f05" providerId="ADAL" clId="{5AB7F960-05FB-4DF4-B280-305206A2155A}" dt="2019-06-05T15:16:22.260" v="4" actId="27636"/>
          <ac:spMkLst>
            <pc:docMk/>
            <pc:sldMk cId="1011749185" sldId="338"/>
            <ac:spMk id="36865" creationId="{00000000-0000-0000-0000-000000000000}"/>
          </ac:spMkLst>
        </pc:spChg>
      </pc:sldChg>
      <pc:sldChg chg="modSp">
        <pc:chgData name="Rosmorduc Vinca" userId="ad80fc01-cf55-4376-a825-a887c8046f05" providerId="ADAL" clId="{5AB7F960-05FB-4DF4-B280-305206A2155A}" dt="2019-06-05T15:23:19.685" v="643" actId="20577"/>
        <pc:sldMkLst>
          <pc:docMk/>
          <pc:sldMk cId="2544901983" sldId="350"/>
        </pc:sldMkLst>
        <pc:spChg chg="mod">
          <ac:chgData name="Rosmorduc Vinca" userId="ad80fc01-cf55-4376-a825-a887c8046f05" providerId="ADAL" clId="{5AB7F960-05FB-4DF4-B280-305206A2155A}" dt="2019-06-05T15:21:25.704" v="426"/>
          <ac:spMkLst>
            <pc:docMk/>
            <pc:sldMk cId="2544901983" sldId="350"/>
            <ac:spMk id="2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23:19.685" v="643" actId="20577"/>
          <ac:spMkLst>
            <pc:docMk/>
            <pc:sldMk cId="2544901983" sldId="350"/>
            <ac:spMk id="3076" creationId="{00000000-0000-0000-0000-000000000000}"/>
          </ac:spMkLst>
        </pc:spChg>
      </pc:sldChg>
      <pc:sldChg chg="modSp del">
        <pc:chgData name="Rosmorduc Vinca" userId="ad80fc01-cf55-4376-a825-a887c8046f05" providerId="ADAL" clId="{5AB7F960-05FB-4DF4-B280-305206A2155A}" dt="2019-06-05T15:16:41.435" v="57" actId="2696"/>
        <pc:sldMkLst>
          <pc:docMk/>
          <pc:sldMk cId="4197382369" sldId="352"/>
        </pc:sldMkLst>
        <pc:spChg chg="mod">
          <ac:chgData name="Rosmorduc Vinca" userId="ad80fc01-cf55-4376-a825-a887c8046f05" providerId="ADAL" clId="{5AB7F960-05FB-4DF4-B280-305206A2155A}" dt="2019-06-05T15:16:22.260" v="3" actId="27636"/>
          <ac:spMkLst>
            <pc:docMk/>
            <pc:sldMk cId="4197382369" sldId="352"/>
            <ac:spMk id="2" creationId="{00000000-0000-0000-0000-000000000000}"/>
          </ac:spMkLst>
        </pc:spChg>
      </pc:sldChg>
      <pc:sldChg chg="addSp delSp modSp">
        <pc:chgData name="Rosmorduc Vinca" userId="ad80fc01-cf55-4376-a825-a887c8046f05" providerId="ADAL" clId="{5AB7F960-05FB-4DF4-B280-305206A2155A}" dt="2019-06-05T15:31:24.009" v="1202" actId="1076"/>
        <pc:sldMkLst>
          <pc:docMk/>
          <pc:sldMk cId="3775927452" sldId="353"/>
        </pc:sldMkLst>
        <pc:spChg chg="mod">
          <ac:chgData name="Rosmorduc Vinca" userId="ad80fc01-cf55-4376-a825-a887c8046f05" providerId="ADAL" clId="{5AB7F960-05FB-4DF4-B280-305206A2155A}" dt="2019-06-05T15:21:35.576" v="429"/>
          <ac:spMkLst>
            <pc:docMk/>
            <pc:sldMk cId="3775927452" sldId="353"/>
            <ac:spMk id="2" creationId="{430ABB24-7EC7-4946-95DE-E181F57F6F0F}"/>
          </ac:spMkLst>
        </pc:spChg>
        <pc:graphicFrameChg chg="del">
          <ac:chgData name="Rosmorduc Vinca" userId="ad80fc01-cf55-4376-a825-a887c8046f05" providerId="ADAL" clId="{5AB7F960-05FB-4DF4-B280-305206A2155A}" dt="2019-06-05T15:31:21.431" v="1200" actId="478"/>
          <ac:graphicFrameMkLst>
            <pc:docMk/>
            <pc:sldMk cId="3775927452" sldId="353"/>
            <ac:graphicFrameMk id="3" creationId="{0D332291-AAD4-46F1-897C-2CF512DA1004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1:24.009" v="1202" actId="1076"/>
          <ac:graphicFrameMkLst>
            <pc:docMk/>
            <pc:sldMk cId="3775927452" sldId="353"/>
            <ac:graphicFrameMk id="4" creationId="{F1EFB4E1-0582-49D7-925B-24F92802D367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0:02.154" v="1193" actId="1076"/>
        <pc:sldMkLst>
          <pc:docMk/>
          <pc:sldMk cId="586371476" sldId="354"/>
        </pc:sldMkLst>
        <pc:spChg chg="mod">
          <ac:chgData name="Rosmorduc Vinca" userId="ad80fc01-cf55-4376-a825-a887c8046f05" providerId="ADAL" clId="{5AB7F960-05FB-4DF4-B280-305206A2155A}" dt="2019-06-05T15:21:33.215" v="428"/>
          <ac:spMkLst>
            <pc:docMk/>
            <pc:sldMk cId="586371476" sldId="354"/>
            <ac:spMk id="2" creationId="{5AD87D86-8C78-4419-B877-703F638BFFA4}"/>
          </ac:spMkLst>
        </pc:spChg>
        <pc:graphicFrameChg chg="del">
          <ac:chgData name="Rosmorduc Vinca" userId="ad80fc01-cf55-4376-a825-a887c8046f05" providerId="ADAL" clId="{5AB7F960-05FB-4DF4-B280-305206A2155A}" dt="2019-06-05T15:29:59.279" v="1191" actId="478"/>
          <ac:graphicFrameMkLst>
            <pc:docMk/>
            <pc:sldMk cId="586371476" sldId="354"/>
            <ac:graphicFrameMk id="3" creationId="{5E27B45A-0744-4765-A4B6-F63F4E02B80E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0:02.154" v="1193" actId="1076"/>
          <ac:graphicFrameMkLst>
            <pc:docMk/>
            <pc:sldMk cId="586371476" sldId="354"/>
            <ac:graphicFrameMk id="4" creationId="{A4E51B7E-D955-48E1-801E-6D8923ADD034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3:09.096" v="1215" actId="1076"/>
        <pc:sldMkLst>
          <pc:docMk/>
          <pc:sldMk cId="2171082364" sldId="355"/>
        </pc:sldMkLst>
        <pc:spChg chg="mod">
          <ac:chgData name="Rosmorduc Vinca" userId="ad80fc01-cf55-4376-a825-a887c8046f05" providerId="ADAL" clId="{5AB7F960-05FB-4DF4-B280-305206A2155A}" dt="2019-06-05T15:21:42.664" v="431"/>
          <ac:spMkLst>
            <pc:docMk/>
            <pc:sldMk cId="2171082364" sldId="355"/>
            <ac:spMk id="2" creationId="{E67A2DB0-9925-409D-84D3-8E344AFB2398}"/>
          </ac:spMkLst>
        </pc:spChg>
        <pc:spChg chg="del">
          <ac:chgData name="Rosmorduc Vinca" userId="ad80fc01-cf55-4376-a825-a887c8046f05" providerId="ADAL" clId="{5AB7F960-05FB-4DF4-B280-305206A2155A}" dt="2019-06-05T15:32:55.485" v="1209" actId="478"/>
          <ac:spMkLst>
            <pc:docMk/>
            <pc:sldMk cId="2171082364" sldId="355"/>
            <ac:spMk id="3" creationId="{28EB4C69-AE37-4BCA-957B-89CA390B425A}"/>
          </ac:spMkLst>
        </pc:spChg>
        <pc:graphicFrameChg chg="del">
          <ac:chgData name="Rosmorduc Vinca" userId="ad80fc01-cf55-4376-a825-a887c8046f05" providerId="ADAL" clId="{5AB7F960-05FB-4DF4-B280-305206A2155A}" dt="2019-06-05T15:32:52.032" v="1207" actId="478"/>
          <ac:graphicFrameMkLst>
            <pc:docMk/>
            <pc:sldMk cId="2171082364" sldId="355"/>
            <ac:graphicFrameMk id="4" creationId="{B13965D5-48EF-43AF-88E9-EE0FE2623397}"/>
          </ac:graphicFrameMkLst>
        </pc:graphicFrameChg>
        <pc:graphicFrameChg chg="del">
          <ac:chgData name="Rosmorduc Vinca" userId="ad80fc01-cf55-4376-a825-a887c8046f05" providerId="ADAL" clId="{5AB7F960-05FB-4DF4-B280-305206A2155A}" dt="2019-06-05T15:33:02.573" v="1212" actId="478"/>
          <ac:graphicFrameMkLst>
            <pc:docMk/>
            <pc:sldMk cId="2171082364" sldId="355"/>
            <ac:graphicFrameMk id="5" creationId="{532B47F5-01DF-4878-B585-E340B6D5FA2E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2:53.407" v="1208" actId="1076"/>
          <ac:graphicFrameMkLst>
            <pc:docMk/>
            <pc:sldMk cId="2171082364" sldId="355"/>
            <ac:graphicFrameMk id="6" creationId="{1C5BD818-B4D2-449F-8328-9406DE0FB795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3:09.096" v="1215" actId="1076"/>
          <ac:graphicFrameMkLst>
            <pc:docMk/>
            <pc:sldMk cId="2171082364" sldId="355"/>
            <ac:graphicFrameMk id="7" creationId="{44ECFA6F-BF48-427D-A7B9-407EC1F89DDF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1:08.004" v="1198" actId="1076"/>
        <pc:sldMkLst>
          <pc:docMk/>
          <pc:sldMk cId="1326447605" sldId="356"/>
        </pc:sldMkLst>
        <pc:spChg chg="mod">
          <ac:chgData name="Rosmorduc Vinca" userId="ad80fc01-cf55-4376-a825-a887c8046f05" providerId="ADAL" clId="{5AB7F960-05FB-4DF4-B280-305206A2155A}" dt="2019-06-05T15:21:29.320" v="427"/>
          <ac:spMkLst>
            <pc:docMk/>
            <pc:sldMk cId="1326447605" sldId="356"/>
            <ac:spMk id="2" creationId="{40508DD3-5C46-4C22-A3C0-CFEA5BEB20D9}"/>
          </ac:spMkLst>
        </pc:spChg>
        <pc:graphicFrameChg chg="del mod">
          <ac:chgData name="Rosmorduc Vinca" userId="ad80fc01-cf55-4376-a825-a887c8046f05" providerId="ADAL" clId="{5AB7F960-05FB-4DF4-B280-305206A2155A}" dt="2019-06-05T15:31:05.055" v="1196" actId="478"/>
          <ac:graphicFrameMkLst>
            <pc:docMk/>
            <pc:sldMk cId="1326447605" sldId="356"/>
            <ac:graphicFrameMk id="3" creationId="{BE8DE7AE-AD90-4670-854E-6BAAF027D477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1:08.004" v="1198" actId="1076"/>
          <ac:graphicFrameMkLst>
            <pc:docMk/>
            <pc:sldMk cId="1326447605" sldId="356"/>
            <ac:graphicFrameMk id="4" creationId="{4EB95F55-A73C-4633-9EE5-A3931B6EC83B}"/>
          </ac:graphicFrameMkLst>
        </pc:graphicFrameChg>
      </pc:sldChg>
      <pc:sldChg chg="modSp">
        <pc:chgData name="Rosmorduc Vinca" userId="ad80fc01-cf55-4376-a825-a887c8046f05" providerId="ADAL" clId="{5AB7F960-05FB-4DF4-B280-305206A2155A}" dt="2019-06-05T15:21:49.844" v="440" actId="20577"/>
        <pc:sldMkLst>
          <pc:docMk/>
          <pc:sldMk cId="1866186919" sldId="357"/>
        </pc:sldMkLst>
        <pc:spChg chg="mod">
          <ac:chgData name="Rosmorduc Vinca" userId="ad80fc01-cf55-4376-a825-a887c8046f05" providerId="ADAL" clId="{5AB7F960-05FB-4DF4-B280-305206A2155A}" dt="2019-06-05T15:21:49.844" v="440" actId="20577"/>
          <ac:spMkLst>
            <pc:docMk/>
            <pc:sldMk cId="1866186919" sldId="357"/>
            <ac:spMk id="2" creationId="{BD699CFC-8F09-4189-A2E8-84BBB446AA62}"/>
          </ac:spMkLst>
        </pc:spChg>
      </pc:sldChg>
      <pc:sldChg chg="modSp">
        <pc:chgData name="Rosmorduc Vinca" userId="ad80fc01-cf55-4376-a825-a887c8046f05" providerId="ADAL" clId="{5AB7F960-05FB-4DF4-B280-305206A2155A}" dt="2019-06-05T15:21:56.813" v="441"/>
        <pc:sldMkLst>
          <pc:docMk/>
          <pc:sldMk cId="306673608" sldId="358"/>
        </pc:sldMkLst>
        <pc:spChg chg="mod">
          <ac:chgData name="Rosmorduc Vinca" userId="ad80fc01-cf55-4376-a825-a887c8046f05" providerId="ADAL" clId="{5AB7F960-05FB-4DF4-B280-305206A2155A}" dt="2019-06-05T15:21:56.813" v="441"/>
          <ac:spMkLst>
            <pc:docMk/>
            <pc:sldMk cId="306673608" sldId="358"/>
            <ac:spMk id="2" creationId="{E48E2532-D339-4007-AA0F-ECF62F90934F}"/>
          </ac:spMkLst>
        </pc:spChg>
      </pc:sldChg>
      <pc:sldChg chg="delSp modSp add">
        <pc:chgData name="Rosmorduc Vinca" userId="ad80fc01-cf55-4376-a825-a887c8046f05" providerId="ADAL" clId="{5AB7F960-05FB-4DF4-B280-305206A2155A}" dt="2019-06-05T15:17:21.161" v="111" actId="478"/>
        <pc:sldMkLst>
          <pc:docMk/>
          <pc:sldMk cId="1135209016" sldId="359"/>
        </pc:sldMkLst>
        <pc:spChg chg="mod">
          <ac:chgData name="Rosmorduc Vinca" userId="ad80fc01-cf55-4376-a825-a887c8046f05" providerId="ADAL" clId="{5AB7F960-05FB-4DF4-B280-305206A2155A}" dt="2019-06-05T15:16:56.551" v="81" actId="20577"/>
          <ac:spMkLst>
            <pc:docMk/>
            <pc:sldMk cId="1135209016" sldId="359"/>
            <ac:spMk id="2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19.541" v="110" actId="478"/>
          <ac:spMkLst>
            <pc:docMk/>
            <pc:sldMk cId="1135209016" sldId="359"/>
            <ac:spMk id="3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1.161" v="111" actId="478"/>
          <ac:spMkLst>
            <pc:docMk/>
            <pc:sldMk cId="1135209016" sldId="359"/>
            <ac:spMk id="5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17:16.749" v="109" actId="20577"/>
          <ac:spMkLst>
            <pc:docMk/>
            <pc:sldMk cId="1135209016" sldId="359"/>
            <ac:spMk id="8" creationId="{00000000-0000-0000-0000-000000000000}"/>
          </ac:spMkLst>
        </pc:spChg>
      </pc:sldChg>
      <pc:sldChg chg="delSp modSp add">
        <pc:chgData name="Rosmorduc Vinca" userId="ad80fc01-cf55-4376-a825-a887c8046f05" providerId="ADAL" clId="{5AB7F960-05FB-4DF4-B280-305206A2155A}" dt="2019-06-05T15:19:20.637" v="200" actId="6549"/>
        <pc:sldMkLst>
          <pc:docMk/>
          <pc:sldMk cId="2498139181" sldId="360"/>
        </pc:sldMkLst>
        <pc:spChg chg="mod">
          <ac:chgData name="Rosmorduc Vinca" userId="ad80fc01-cf55-4376-a825-a887c8046f05" providerId="ADAL" clId="{5AB7F960-05FB-4DF4-B280-305206A2155A}" dt="2019-06-05T15:19:20.637" v="200" actId="6549"/>
          <ac:spMkLst>
            <pc:docMk/>
            <pc:sldMk cId="2498139181" sldId="360"/>
            <ac:spMk id="22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17:37.703" v="129" actId="20577"/>
          <ac:spMkLst>
            <pc:docMk/>
            <pc:sldMk cId="2498139181" sldId="360"/>
            <ac:spMk id="36865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4.435" v="112" actId="478"/>
          <ac:spMkLst>
            <pc:docMk/>
            <pc:sldMk cId="2498139181" sldId="360"/>
            <ac:spMk id="36866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8.048" v="114" actId="478"/>
          <ac:spMkLst>
            <pc:docMk/>
            <pc:sldMk cId="2498139181" sldId="360"/>
            <ac:spMk id="36867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6.509" v="113" actId="478"/>
          <ac:spMkLst>
            <pc:docMk/>
            <pc:sldMk cId="2498139181" sldId="360"/>
            <ac:spMk id="36869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59CEAABD-DB88-4E9F-AE5A-681F6B73C5B0}"/>
    <pc:docChg chg="undo custSel modSld">
      <pc:chgData name="Rosmorduc Vinca" userId="ad80fc01-cf55-4376-a825-a887c8046f05" providerId="ADAL" clId="{59CEAABD-DB88-4E9F-AE5A-681F6B73C5B0}" dt="2021-08-11T08:46:21.195" v="10" actId="14100"/>
      <pc:docMkLst>
        <pc:docMk/>
      </pc:docMkLst>
      <pc:sldChg chg="modSp mod">
        <pc:chgData name="Rosmorduc Vinca" userId="ad80fc01-cf55-4376-a825-a887c8046f05" providerId="ADAL" clId="{59CEAABD-DB88-4E9F-AE5A-681F6B73C5B0}" dt="2021-08-11T08:46:21.195" v="10" actId="14100"/>
        <pc:sldMkLst>
          <pc:docMk/>
          <pc:sldMk cId="1239265639" sldId="265"/>
        </pc:sldMkLst>
        <pc:spChg chg="mod">
          <ac:chgData name="Rosmorduc Vinca" userId="ad80fc01-cf55-4376-a825-a887c8046f05" providerId="ADAL" clId="{59CEAABD-DB88-4E9F-AE5A-681F6B73C5B0}" dt="2021-08-11T08:46:21.195" v="10" actId="14100"/>
          <ac:spMkLst>
            <pc:docMk/>
            <pc:sldMk cId="1239265639" sldId="265"/>
            <ac:spMk id="4" creationId="{FC08C457-F0D3-447C-90A9-8ABC0A415BCC}"/>
          </ac:spMkLst>
        </pc:spChg>
        <pc:picChg chg="mod">
          <ac:chgData name="Rosmorduc Vinca" userId="ad80fc01-cf55-4376-a825-a887c8046f05" providerId="ADAL" clId="{59CEAABD-DB88-4E9F-AE5A-681F6B73C5B0}" dt="2021-08-11T08:46:02.140" v="3" actId="1076"/>
          <ac:picMkLst>
            <pc:docMk/>
            <pc:sldMk cId="1239265639" sldId="265"/>
            <ac:picMk id="6" creationId="{CD11D0C6-4E3A-44E4-845E-ACE14118A80D}"/>
          </ac:picMkLst>
        </pc:picChg>
      </pc:sldChg>
    </pc:docChg>
  </pc:docChgLst>
  <pc:docChgLst>
    <pc:chgData name="Rosmorduc Vinca" userId="ad80fc01-cf55-4376-a825-a887c8046f05" providerId="ADAL" clId="{18466FD6-682A-4C5A-8843-270916BC53AA}"/>
    <pc:docChg chg="custSel addSld delSld modSld">
      <pc:chgData name="Rosmorduc Vinca" userId="ad80fc01-cf55-4376-a825-a887c8046f05" providerId="ADAL" clId="{18466FD6-682A-4C5A-8843-270916BC53AA}" dt="2021-08-19T14:54:07.219" v="75" actId="5793"/>
      <pc:docMkLst>
        <pc:docMk/>
      </pc:docMkLst>
      <pc:sldChg chg="modSp mod">
        <pc:chgData name="Rosmorduc Vinca" userId="ad80fc01-cf55-4376-a825-a887c8046f05" providerId="ADAL" clId="{18466FD6-682A-4C5A-8843-270916BC53AA}" dt="2021-08-19T14:46:40.709" v="24" actId="14100"/>
        <pc:sldMkLst>
          <pc:docMk/>
          <pc:sldMk cId="1239265639" sldId="265"/>
        </pc:sldMkLst>
        <pc:spChg chg="mod">
          <ac:chgData name="Rosmorduc Vinca" userId="ad80fc01-cf55-4376-a825-a887c8046f05" providerId="ADAL" clId="{18466FD6-682A-4C5A-8843-270916BC53AA}" dt="2021-08-19T14:46:40.709" v="24" actId="14100"/>
          <ac:spMkLst>
            <pc:docMk/>
            <pc:sldMk cId="1239265639" sldId="265"/>
            <ac:spMk id="4" creationId="{FC08C457-F0D3-447C-90A9-8ABC0A415BCC}"/>
          </ac:spMkLst>
        </pc:spChg>
      </pc:sldChg>
      <pc:sldChg chg="add">
        <pc:chgData name="Rosmorduc Vinca" userId="ad80fc01-cf55-4376-a825-a887c8046f05" providerId="ADAL" clId="{18466FD6-682A-4C5A-8843-270916BC53AA}" dt="2021-08-19T14:50:28.399" v="26"/>
        <pc:sldMkLst>
          <pc:docMk/>
          <pc:sldMk cId="2686282978" sldId="383"/>
        </pc:sldMkLst>
      </pc:sldChg>
      <pc:sldChg chg="del">
        <pc:chgData name="Rosmorduc Vinca" userId="ad80fc01-cf55-4376-a825-a887c8046f05" providerId="ADAL" clId="{18466FD6-682A-4C5A-8843-270916BC53AA}" dt="2021-08-19T14:50:25.093" v="25" actId="2696"/>
        <pc:sldMkLst>
          <pc:docMk/>
          <pc:sldMk cId="3851979111" sldId="383"/>
        </pc:sldMkLst>
      </pc:sldChg>
      <pc:sldChg chg="addSp modSp add mod modClrScheme chgLayout">
        <pc:chgData name="Rosmorduc Vinca" userId="ad80fc01-cf55-4376-a825-a887c8046f05" providerId="ADAL" clId="{18466FD6-682A-4C5A-8843-270916BC53AA}" dt="2021-08-19T14:54:07.219" v="75" actId="5793"/>
        <pc:sldMkLst>
          <pc:docMk/>
          <pc:sldMk cId="2856737445" sldId="386"/>
        </pc:sldMkLst>
        <pc:spChg chg="mod ord">
          <ac:chgData name="Rosmorduc Vinca" userId="ad80fc01-cf55-4376-a825-a887c8046f05" providerId="ADAL" clId="{18466FD6-682A-4C5A-8843-270916BC53AA}" dt="2021-08-19T14:50:57.010" v="30" actId="20577"/>
          <ac:spMkLst>
            <pc:docMk/>
            <pc:sldMk cId="2856737445" sldId="386"/>
            <ac:spMk id="2" creationId="{502FCD4C-45AD-46AE-B751-B6E2F3863FC1}"/>
          </ac:spMkLst>
        </pc:spChg>
        <pc:spChg chg="add mod ord">
          <ac:chgData name="Rosmorduc Vinca" userId="ad80fc01-cf55-4376-a825-a887c8046f05" providerId="ADAL" clId="{18466FD6-682A-4C5A-8843-270916BC53AA}" dt="2021-08-19T14:54:07.219" v="75" actId="5793"/>
          <ac:spMkLst>
            <pc:docMk/>
            <pc:sldMk cId="2856737445" sldId="386"/>
            <ac:spMk id="3" creationId="{C75DDE60-154C-452A-998D-0BBDE9D620E9}"/>
          </ac:spMkLst>
        </pc:spChg>
      </pc:sldChg>
      <pc:sldChg chg="del">
        <pc:chgData name="Rosmorduc Vinca" userId="ad80fc01-cf55-4376-a825-a887c8046f05" providerId="ADAL" clId="{18466FD6-682A-4C5A-8843-270916BC53AA}" dt="2021-08-19T14:50:25.093" v="25" actId="2696"/>
        <pc:sldMkLst>
          <pc:docMk/>
          <pc:sldMk cId="3453399443" sldId="386"/>
        </pc:sldMkLst>
      </pc:sldChg>
    </pc:docChg>
  </pc:docChgLst>
  <pc:docChgLst>
    <pc:chgData name="Rosmorduc Vinca" userId="ad80fc01-cf55-4376-a825-a887c8046f05" providerId="ADAL" clId="{9E93AA6D-590E-40C5-A28C-5C896CA96BBA}"/>
    <pc:docChg chg="undo custSel addSld delSld modSld">
      <pc:chgData name="Rosmorduc Vinca" userId="ad80fc01-cf55-4376-a825-a887c8046f05" providerId="ADAL" clId="{9E93AA6D-590E-40C5-A28C-5C896CA96BBA}" dt="2020-06-25T14:15:46.038" v="270" actId="5793"/>
      <pc:docMkLst>
        <pc:docMk/>
      </pc:docMkLst>
      <pc:sldChg chg="del">
        <pc:chgData name="Rosmorduc Vinca" userId="ad80fc01-cf55-4376-a825-a887c8046f05" providerId="ADAL" clId="{9E93AA6D-590E-40C5-A28C-5C896CA96BBA}" dt="2020-06-25T13:53:28.660" v="186" actId="47"/>
        <pc:sldMkLst>
          <pc:docMk/>
          <pc:sldMk cId="3368206217" sldId="264"/>
        </pc:sldMkLst>
      </pc:sldChg>
      <pc:sldChg chg="delSp modSp add mod">
        <pc:chgData name="Rosmorduc Vinca" userId="ad80fc01-cf55-4376-a825-a887c8046f05" providerId="ADAL" clId="{9E93AA6D-590E-40C5-A28C-5C896CA96BBA}" dt="2020-06-25T14:01:50.178" v="263" actId="1076"/>
        <pc:sldMkLst>
          <pc:docMk/>
          <pc:sldMk cId="2498139181" sldId="360"/>
        </pc:sldMkLst>
        <pc:spChg chg="mod topLvl">
          <ac:chgData name="Rosmorduc Vinca" userId="ad80fc01-cf55-4376-a825-a887c8046f05" providerId="ADAL" clId="{9E93AA6D-590E-40C5-A28C-5C896CA96BBA}" dt="2020-06-25T14:01:50.178" v="263" actId="1076"/>
          <ac:spMkLst>
            <pc:docMk/>
            <pc:sldMk cId="2498139181" sldId="360"/>
            <ac:spMk id="22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40.088" v="188" actId="478"/>
          <ac:spMkLst>
            <pc:docMk/>
            <pc:sldMk cId="2498139181" sldId="360"/>
            <ac:spMk id="36870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4.956" v="224" actId="478"/>
          <ac:spMkLst>
            <pc:docMk/>
            <pc:sldMk cId="2498139181" sldId="360"/>
            <ac:spMk id="36871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6.243" v="225" actId="478"/>
          <ac:spMkLst>
            <pc:docMk/>
            <pc:sldMk cId="2498139181" sldId="360"/>
            <ac:spMk id="36872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25.826" v="223" actId="478"/>
          <ac:spMkLst>
            <pc:docMk/>
            <pc:sldMk cId="2498139181" sldId="360"/>
            <ac:spMk id="36873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9.478" v="226" actId="21"/>
          <ac:spMkLst>
            <pc:docMk/>
            <pc:sldMk cId="2498139181" sldId="360"/>
            <ac:spMk id="36874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41.440" v="189" actId="478"/>
          <ac:spMkLst>
            <pc:docMk/>
            <pc:sldMk cId="2498139181" sldId="360"/>
            <ac:spMk id="36875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54.953" v="194" actId="478"/>
          <ac:spMkLst>
            <pc:docMk/>
            <pc:sldMk cId="2498139181" sldId="360"/>
            <ac:spMk id="36876" creationId="{00000000-0000-0000-0000-000000000000}"/>
          </ac:spMkLst>
        </pc:spChg>
        <pc:grpChg chg="del">
          <ac:chgData name="Rosmorduc Vinca" userId="ad80fc01-cf55-4376-a825-a887c8046f05" providerId="ADAL" clId="{9E93AA6D-590E-40C5-A28C-5C896CA96BBA}" dt="2020-06-25T13:53:37.209" v="187" actId="165"/>
          <ac:grpSpMkLst>
            <pc:docMk/>
            <pc:sldMk cId="2498139181" sldId="360"/>
            <ac:grpSpMk id="36868" creationId="{00000000-0000-0000-0000-000000000000}"/>
          </ac:grpSpMkLst>
        </pc:grpChg>
      </pc:sldChg>
      <pc:sldChg chg="addSp delSp modSp add mod">
        <pc:chgData name="Rosmorduc Vinca" userId="ad80fc01-cf55-4376-a825-a887c8046f05" providerId="ADAL" clId="{9E93AA6D-590E-40C5-A28C-5C896CA96BBA}" dt="2020-06-25T14:01:34.256" v="261" actId="1076"/>
        <pc:sldMkLst>
          <pc:docMk/>
          <pc:sldMk cId="282809392" sldId="361"/>
        </pc:sldMkLst>
        <pc:spChg chg="add del mod">
          <ac:chgData name="Rosmorduc Vinca" userId="ad80fc01-cf55-4376-a825-a887c8046f05" providerId="ADAL" clId="{9E93AA6D-590E-40C5-A28C-5C896CA96BBA}" dt="2020-06-25T14:01:12.848" v="253" actId="478"/>
          <ac:spMkLst>
            <pc:docMk/>
            <pc:sldMk cId="282809392" sldId="361"/>
            <ac:spMk id="6" creationId="{D87B485B-38D1-4E8D-AE0C-8B475ADF6297}"/>
          </ac:spMkLst>
        </pc:spChg>
        <pc:spChg chg="add mod">
          <ac:chgData name="Rosmorduc Vinca" userId="ad80fc01-cf55-4376-a825-a887c8046f05" providerId="ADAL" clId="{9E93AA6D-590E-40C5-A28C-5C896CA96BBA}" dt="2020-06-25T13:59:19.606" v="249" actId="1076"/>
          <ac:spMkLst>
            <pc:docMk/>
            <pc:sldMk cId="282809392" sldId="361"/>
            <ac:spMk id="10" creationId="{DAB5C096-E242-488C-9E8A-77E79DC67AF4}"/>
          </ac:spMkLst>
        </pc:spChg>
        <pc:spChg chg="mod">
          <ac:chgData name="Rosmorduc Vinca" userId="ad80fc01-cf55-4376-a825-a887c8046f05" providerId="ADAL" clId="{9E93AA6D-590E-40C5-A28C-5C896CA96BBA}" dt="2020-06-25T13:53:13.161" v="181"/>
          <ac:spMkLst>
            <pc:docMk/>
            <pc:sldMk cId="282809392" sldId="361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3:06.103" v="180" actId="20577"/>
          <ac:spMkLst>
            <pc:docMk/>
            <pc:sldMk cId="282809392" sldId="361"/>
            <ac:spMk id="36875" creationId="{00000000-0000-0000-0000-000000000000}"/>
          </ac:spMkLst>
        </pc:spChg>
        <pc:picChg chg="del">
          <ac:chgData name="Rosmorduc Vinca" userId="ad80fc01-cf55-4376-a825-a887c8046f05" providerId="ADAL" clId="{9E93AA6D-590E-40C5-A28C-5C896CA96BBA}" dt="2020-06-25T13:58:29.898" v="230" actId="478"/>
          <ac:picMkLst>
            <pc:docMk/>
            <pc:sldMk cId="282809392" sldId="361"/>
            <ac:picMk id="3" creationId="{53673F67-7973-4CB8-9294-DCF141BCA134}"/>
          </ac:picMkLst>
        </pc:picChg>
        <pc:picChg chg="add mod">
          <ac:chgData name="Rosmorduc Vinca" userId="ad80fc01-cf55-4376-a825-a887c8046f05" providerId="ADAL" clId="{9E93AA6D-590E-40C5-A28C-5C896CA96BBA}" dt="2020-06-25T13:58:32.122" v="231" actId="1076"/>
          <ac:picMkLst>
            <pc:docMk/>
            <pc:sldMk cId="282809392" sldId="361"/>
            <ac:picMk id="4" creationId="{ABE2E8BA-9CA4-4303-A194-23FD892FE036}"/>
          </ac:picMkLst>
        </pc:picChg>
        <pc:picChg chg="add del mod ord">
          <ac:chgData name="Rosmorduc Vinca" userId="ad80fc01-cf55-4376-a825-a887c8046f05" providerId="ADAL" clId="{9E93AA6D-590E-40C5-A28C-5C896CA96BBA}" dt="2020-06-25T14:01:30.560" v="260" actId="1076"/>
          <ac:picMkLst>
            <pc:docMk/>
            <pc:sldMk cId="282809392" sldId="361"/>
            <ac:picMk id="7" creationId="{FB0C3A7A-0CDF-4428-879B-EC09AFD15598}"/>
          </ac:picMkLst>
        </pc:picChg>
        <pc:picChg chg="add mod">
          <ac:chgData name="Rosmorduc Vinca" userId="ad80fc01-cf55-4376-a825-a887c8046f05" providerId="ADAL" clId="{9E93AA6D-590E-40C5-A28C-5C896CA96BBA}" dt="2020-06-25T14:01:34.256" v="261" actId="1076"/>
          <ac:picMkLst>
            <pc:docMk/>
            <pc:sldMk cId="282809392" sldId="361"/>
            <ac:picMk id="8" creationId="{F015947B-F6D2-43F8-9F30-16D4F5B717A6}"/>
          </ac:picMkLst>
        </pc:picChg>
      </pc:sldChg>
      <pc:sldChg chg="modSp add mod">
        <pc:chgData name="Rosmorduc Vinca" userId="ad80fc01-cf55-4376-a825-a887c8046f05" providerId="ADAL" clId="{9E93AA6D-590E-40C5-A28C-5C896CA96BBA}" dt="2020-06-25T14:01:59.033" v="264" actId="1076"/>
        <pc:sldMkLst>
          <pc:docMk/>
          <pc:sldMk cId="976094216" sldId="362"/>
        </pc:sldMkLst>
        <pc:spChg chg="mod">
          <ac:chgData name="Rosmorduc Vinca" userId="ad80fc01-cf55-4376-a825-a887c8046f05" providerId="ADAL" clId="{9E93AA6D-590E-40C5-A28C-5C896CA96BBA}" dt="2020-06-25T13:53:15.793" v="182"/>
          <ac:spMkLst>
            <pc:docMk/>
            <pc:sldMk cId="976094216" sldId="362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3:52.513" v="193" actId="14100"/>
          <ac:spMkLst>
            <pc:docMk/>
            <pc:sldMk cId="976094216" sldId="362"/>
            <ac:spMk id="36876" creationId="{00000000-0000-0000-0000-000000000000}"/>
          </ac:spMkLst>
        </pc:spChg>
        <pc:picChg chg="mod">
          <ac:chgData name="Rosmorduc Vinca" userId="ad80fc01-cf55-4376-a825-a887c8046f05" providerId="ADAL" clId="{9E93AA6D-590E-40C5-A28C-5C896CA96BBA}" dt="2020-06-25T14:01:59.033" v="264" actId="1076"/>
          <ac:picMkLst>
            <pc:docMk/>
            <pc:sldMk cId="976094216" sldId="362"/>
            <ac:picMk id="5" creationId="{9E795413-4F45-4B60-B5B4-EA762FAD90DE}"/>
          </ac:picMkLst>
        </pc:picChg>
      </pc:sldChg>
      <pc:sldChg chg="modSp add mod">
        <pc:chgData name="Rosmorduc Vinca" userId="ad80fc01-cf55-4376-a825-a887c8046f05" providerId="ADAL" clId="{9E93AA6D-590E-40C5-A28C-5C896CA96BBA}" dt="2020-06-25T13:54:21.326" v="222" actId="20577"/>
        <pc:sldMkLst>
          <pc:docMk/>
          <pc:sldMk cId="145009359" sldId="363"/>
        </pc:sldMkLst>
        <pc:spChg chg="mod">
          <ac:chgData name="Rosmorduc Vinca" userId="ad80fc01-cf55-4376-a825-a887c8046f05" providerId="ADAL" clId="{9E93AA6D-590E-40C5-A28C-5C896CA96BBA}" dt="2020-06-25T13:53:18.682" v="183"/>
          <ac:spMkLst>
            <pc:docMk/>
            <pc:sldMk cId="145009359" sldId="363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4:21.326" v="222" actId="20577"/>
          <ac:spMkLst>
            <pc:docMk/>
            <pc:sldMk cId="145009359" sldId="363"/>
            <ac:spMk id="36873" creationId="{00000000-0000-0000-0000-000000000000}"/>
          </ac:spMkLst>
        </pc:spChg>
      </pc:sldChg>
      <pc:sldChg chg="modSp add">
        <pc:chgData name="Rosmorduc Vinca" userId="ad80fc01-cf55-4376-a825-a887c8046f05" providerId="ADAL" clId="{9E93AA6D-590E-40C5-A28C-5C896CA96BBA}" dt="2020-06-25T13:53:23.514" v="184"/>
        <pc:sldMkLst>
          <pc:docMk/>
          <pc:sldMk cId="3702268363" sldId="365"/>
        </pc:sldMkLst>
        <pc:spChg chg="mod">
          <ac:chgData name="Rosmorduc Vinca" userId="ad80fc01-cf55-4376-a825-a887c8046f05" providerId="ADAL" clId="{9E93AA6D-590E-40C5-A28C-5C896CA96BBA}" dt="2020-06-25T13:53:23.514" v="184"/>
          <ac:spMkLst>
            <pc:docMk/>
            <pc:sldMk cId="3702268363" sldId="365"/>
            <ac:spMk id="2" creationId="{68FCF44F-02AC-4734-B6E1-0E4D46FBEAD7}"/>
          </ac:spMkLst>
        </pc:spChg>
      </pc:sldChg>
      <pc:sldChg chg="modSp add">
        <pc:chgData name="Rosmorduc Vinca" userId="ad80fc01-cf55-4376-a825-a887c8046f05" providerId="ADAL" clId="{9E93AA6D-590E-40C5-A28C-5C896CA96BBA}" dt="2020-06-25T13:53:25.555" v="185"/>
        <pc:sldMkLst>
          <pc:docMk/>
          <pc:sldMk cId="154929038" sldId="366"/>
        </pc:sldMkLst>
        <pc:spChg chg="mod">
          <ac:chgData name="Rosmorduc Vinca" userId="ad80fc01-cf55-4376-a825-a887c8046f05" providerId="ADAL" clId="{9E93AA6D-590E-40C5-A28C-5C896CA96BBA}" dt="2020-06-25T13:53:25.555" v="185"/>
          <ac:spMkLst>
            <pc:docMk/>
            <pc:sldMk cId="154929038" sldId="366"/>
            <ac:spMk id="2" creationId="{B06B0254-F83B-4DB6-8AC6-EF4B83861C67}"/>
          </ac:spMkLst>
        </pc:spChg>
      </pc:sldChg>
      <pc:sldChg chg="addSp new del">
        <pc:chgData name="Rosmorduc Vinca" userId="ad80fc01-cf55-4376-a825-a887c8046f05" providerId="ADAL" clId="{9E93AA6D-590E-40C5-A28C-5C896CA96BBA}" dt="2020-06-25T14:06:52.205" v="266" actId="47"/>
        <pc:sldMkLst>
          <pc:docMk/>
          <pc:sldMk cId="760393925" sldId="367"/>
        </pc:sldMkLst>
        <pc:spChg chg="add">
          <ac:chgData name="Rosmorduc Vinca" userId="ad80fc01-cf55-4376-a825-a887c8046f05" providerId="ADAL" clId="{9E93AA6D-590E-40C5-A28C-5C896CA96BBA}" dt="2020-06-25T13:54:44.217" v="228"/>
          <ac:spMkLst>
            <pc:docMk/>
            <pc:sldMk cId="760393925" sldId="367"/>
            <ac:spMk id="4" creationId="{D6F4D5E0-B23A-4DF7-860C-BC83C94F167E}"/>
          </ac:spMkLst>
        </pc:spChg>
      </pc:sldChg>
      <pc:sldChg chg="modSp add mod">
        <pc:chgData name="Rosmorduc Vinca" userId="ad80fc01-cf55-4376-a825-a887c8046f05" providerId="ADAL" clId="{9E93AA6D-590E-40C5-A28C-5C896CA96BBA}" dt="2020-06-25T14:15:46.038" v="270" actId="5793"/>
        <pc:sldMkLst>
          <pc:docMk/>
          <pc:sldMk cId="2103063895" sldId="368"/>
        </pc:sldMkLst>
        <pc:spChg chg="mod">
          <ac:chgData name="Rosmorduc Vinca" userId="ad80fc01-cf55-4376-a825-a887c8046f05" providerId="ADAL" clId="{9E93AA6D-590E-40C5-A28C-5C896CA96BBA}" dt="2020-06-25T14:15:35.096" v="267"/>
          <ac:spMkLst>
            <pc:docMk/>
            <pc:sldMk cId="2103063895" sldId="368"/>
            <ac:spMk id="2" creationId="{34FE440C-511A-4860-9303-9A69E71FADEC}"/>
          </ac:spMkLst>
        </pc:spChg>
        <pc:spChg chg="mod">
          <ac:chgData name="Rosmorduc Vinca" userId="ad80fc01-cf55-4376-a825-a887c8046f05" providerId="ADAL" clId="{9E93AA6D-590E-40C5-A28C-5C896CA96BBA}" dt="2020-06-25T14:15:46.038" v="270" actId="5793"/>
          <ac:spMkLst>
            <pc:docMk/>
            <pc:sldMk cId="2103063895" sldId="368"/>
            <ac:spMk id="3" creationId="{47825B24-C6B4-47D5-BAAD-3ED29E14C9DC}"/>
          </ac:spMkLst>
        </pc:spChg>
        <pc:picChg chg="mod">
          <ac:chgData name="Rosmorduc Vinca" userId="ad80fc01-cf55-4376-a825-a887c8046f05" providerId="ADAL" clId="{9E93AA6D-590E-40C5-A28C-5C896CA96BBA}" dt="2020-06-25T14:15:43.518" v="269" actId="1076"/>
          <ac:picMkLst>
            <pc:docMk/>
            <pc:sldMk cId="2103063895" sldId="368"/>
            <ac:picMk id="7" creationId="{016688D4-2410-4102-898B-E0025862FDF5}"/>
          </ac:picMkLst>
        </pc:picChg>
      </pc:sldChg>
    </pc:docChg>
  </pc:docChgLst>
  <pc:docChgLst>
    <pc:chgData name="Rosmorduc Vinca" userId="ad80fc01-cf55-4376-a825-a887c8046f05" providerId="ADAL" clId="{E03B2972-1A87-4392-8569-4D457A7D1BC3}"/>
    <pc:docChg chg="undo custSel delSld modSld">
      <pc:chgData name="Rosmorduc Vinca" userId="ad80fc01-cf55-4376-a825-a887c8046f05" providerId="ADAL" clId="{E03B2972-1A87-4392-8569-4D457A7D1BC3}" dt="2021-09-01T14:45:08.283" v="991" actId="20577"/>
      <pc:docMkLst>
        <pc:docMk/>
      </pc:docMkLst>
      <pc:sldChg chg="modSp mod">
        <pc:chgData name="Rosmorduc Vinca" userId="ad80fc01-cf55-4376-a825-a887c8046f05" providerId="ADAL" clId="{E03B2972-1A87-4392-8569-4D457A7D1BC3}" dt="2021-09-01T14:41:06.585" v="841" actId="20577"/>
        <pc:sldMkLst>
          <pc:docMk/>
          <pc:sldMk cId="2856737445" sldId="386"/>
        </pc:sldMkLst>
        <pc:spChg chg="mod">
          <ac:chgData name="Rosmorduc Vinca" userId="ad80fc01-cf55-4376-a825-a887c8046f05" providerId="ADAL" clId="{E03B2972-1A87-4392-8569-4D457A7D1BC3}" dt="2021-09-01T14:41:06.585" v="841" actId="20577"/>
          <ac:spMkLst>
            <pc:docMk/>
            <pc:sldMk cId="2856737445" sldId="386"/>
            <ac:spMk id="3" creationId="{C75DDE60-154C-452A-998D-0BBDE9D620E9}"/>
          </ac:spMkLst>
        </pc:spChg>
      </pc:sldChg>
      <pc:sldChg chg="delSp modSp mod">
        <pc:chgData name="Rosmorduc Vinca" userId="ad80fc01-cf55-4376-a825-a887c8046f05" providerId="ADAL" clId="{E03B2972-1A87-4392-8569-4D457A7D1BC3}" dt="2021-09-01T14:42:48.530" v="857" actId="1076"/>
        <pc:sldMkLst>
          <pc:docMk/>
          <pc:sldMk cId="3033674034" sldId="429"/>
        </pc:sldMkLst>
        <pc:spChg chg="del">
          <ac:chgData name="Rosmorduc Vinca" userId="ad80fc01-cf55-4376-a825-a887c8046f05" providerId="ADAL" clId="{E03B2972-1A87-4392-8569-4D457A7D1BC3}" dt="2021-09-01T14:41:55.888" v="845" actId="478"/>
          <ac:spMkLst>
            <pc:docMk/>
            <pc:sldMk cId="3033674034" sldId="429"/>
            <ac:spMk id="10" creationId="{DAB5C096-E242-488C-9E8A-77E79DC67AF4}"/>
          </ac:spMkLst>
        </pc:spChg>
        <pc:spChg chg="mod">
          <ac:chgData name="Rosmorduc Vinca" userId="ad80fc01-cf55-4376-a825-a887c8046f05" providerId="ADAL" clId="{E03B2972-1A87-4392-8569-4D457A7D1BC3}" dt="2021-09-01T14:42:33.850" v="856" actId="14100"/>
          <ac:spMkLst>
            <pc:docMk/>
            <pc:sldMk cId="3033674034" sldId="429"/>
            <ac:spMk id="36875" creationId="{00000000-0000-0000-0000-000000000000}"/>
          </ac:spMkLst>
        </pc:spChg>
        <pc:picChg chg="mod">
          <ac:chgData name="Rosmorduc Vinca" userId="ad80fc01-cf55-4376-a825-a887c8046f05" providerId="ADAL" clId="{E03B2972-1A87-4392-8569-4D457A7D1BC3}" dt="2021-09-01T14:42:09.471" v="848" actId="1076"/>
          <ac:picMkLst>
            <pc:docMk/>
            <pc:sldMk cId="3033674034" sldId="429"/>
            <ac:picMk id="4" creationId="{ABE2E8BA-9CA4-4303-A194-23FD892FE036}"/>
          </ac:picMkLst>
        </pc:picChg>
        <pc:picChg chg="del">
          <ac:chgData name="Rosmorduc Vinca" userId="ad80fc01-cf55-4376-a825-a887c8046f05" providerId="ADAL" clId="{E03B2972-1A87-4392-8569-4D457A7D1BC3}" dt="2021-09-01T14:41:47.797" v="843" actId="478"/>
          <ac:picMkLst>
            <pc:docMk/>
            <pc:sldMk cId="3033674034" sldId="429"/>
            <ac:picMk id="5" creationId="{B1878C2C-A963-44D3-AF93-43518B97A28E}"/>
          </ac:picMkLst>
        </pc:picChg>
        <pc:picChg chg="del">
          <ac:chgData name="Rosmorduc Vinca" userId="ad80fc01-cf55-4376-a825-a887c8046f05" providerId="ADAL" clId="{E03B2972-1A87-4392-8569-4D457A7D1BC3}" dt="2021-09-01T14:41:48.715" v="844" actId="478"/>
          <ac:picMkLst>
            <pc:docMk/>
            <pc:sldMk cId="3033674034" sldId="429"/>
            <ac:picMk id="7" creationId="{FB0C3A7A-0CDF-4428-879B-EC09AFD15598}"/>
          </ac:picMkLst>
        </pc:picChg>
        <pc:picChg chg="mod">
          <ac:chgData name="Rosmorduc Vinca" userId="ad80fc01-cf55-4376-a825-a887c8046f05" providerId="ADAL" clId="{E03B2972-1A87-4392-8569-4D457A7D1BC3}" dt="2021-09-01T14:42:48.530" v="857" actId="1076"/>
          <ac:picMkLst>
            <pc:docMk/>
            <pc:sldMk cId="3033674034" sldId="429"/>
            <ac:picMk id="8" creationId="{F015947B-F6D2-43F8-9F30-16D4F5B717A6}"/>
          </ac:picMkLst>
        </pc:picChg>
      </pc:sldChg>
      <pc:sldChg chg="modSp mod">
        <pc:chgData name="Rosmorduc Vinca" userId="ad80fc01-cf55-4376-a825-a887c8046f05" providerId="ADAL" clId="{E03B2972-1A87-4392-8569-4D457A7D1BC3}" dt="2021-09-01T14:45:08.283" v="991" actId="20577"/>
        <pc:sldMkLst>
          <pc:docMk/>
          <pc:sldMk cId="4022983584" sldId="430"/>
        </pc:sldMkLst>
        <pc:spChg chg="mod">
          <ac:chgData name="Rosmorduc Vinca" userId="ad80fc01-cf55-4376-a825-a887c8046f05" providerId="ADAL" clId="{E03B2972-1A87-4392-8569-4D457A7D1BC3}" dt="2021-09-01T14:45:08.283" v="991" actId="20577"/>
          <ac:spMkLst>
            <pc:docMk/>
            <pc:sldMk cId="4022983584" sldId="430"/>
            <ac:spMk id="3" creationId="{FF7C3FF3-3D48-4236-A829-E85525AC7990}"/>
          </ac:spMkLst>
        </pc:spChg>
      </pc:sldChg>
      <pc:sldChg chg="modSp mod">
        <pc:chgData name="Rosmorduc Vinca" userId="ad80fc01-cf55-4376-a825-a887c8046f05" providerId="ADAL" clId="{E03B2972-1A87-4392-8569-4D457A7D1BC3}" dt="2021-09-01T14:32:58.108" v="346" actId="20577"/>
        <pc:sldMkLst>
          <pc:docMk/>
          <pc:sldMk cId="2979061312" sldId="431"/>
        </pc:sldMkLst>
        <pc:spChg chg="mod">
          <ac:chgData name="Rosmorduc Vinca" userId="ad80fc01-cf55-4376-a825-a887c8046f05" providerId="ADAL" clId="{E03B2972-1A87-4392-8569-4D457A7D1BC3}" dt="2021-09-01T14:32:58.108" v="346" actId="20577"/>
          <ac:spMkLst>
            <pc:docMk/>
            <pc:sldMk cId="2979061312" sldId="431"/>
            <ac:spMk id="3" creationId="{9B3708F4-CAC1-4236-AB20-8B0DCE015F40}"/>
          </ac:spMkLst>
        </pc:spChg>
      </pc:sldChg>
      <pc:sldChg chg="del">
        <pc:chgData name="Rosmorduc Vinca" userId="ad80fc01-cf55-4376-a825-a887c8046f05" providerId="ADAL" clId="{E03B2972-1A87-4392-8569-4D457A7D1BC3}" dt="2021-09-01T14:41:34.386" v="842" actId="47"/>
        <pc:sldMkLst>
          <pc:docMk/>
          <pc:sldMk cId="2942991233" sldId="432"/>
        </pc:sldMkLst>
      </pc:sldChg>
    </pc:docChg>
  </pc:docChgLst>
  <pc:docChgLst>
    <pc:chgData name="Rosmorduc Vinca" userId="ad80fc01-cf55-4376-a825-a887c8046f05" providerId="ADAL" clId="{BC2234CF-D377-4019-97E7-E9AE4A7EA87D}"/>
    <pc:docChg chg="undo custSel modSld">
      <pc:chgData name="Rosmorduc Vinca" userId="ad80fc01-cf55-4376-a825-a887c8046f05" providerId="ADAL" clId="{BC2234CF-D377-4019-97E7-E9AE4A7EA87D}" dt="2022-05-10T13:54:23.626" v="2494" actId="114"/>
      <pc:docMkLst>
        <pc:docMk/>
      </pc:docMkLst>
      <pc:sldChg chg="modSp mod modNotesTx">
        <pc:chgData name="Rosmorduc Vinca" userId="ad80fc01-cf55-4376-a825-a887c8046f05" providerId="ADAL" clId="{BC2234CF-D377-4019-97E7-E9AE4A7EA87D}" dt="2022-05-10T13:52:05.548" v="2358" actId="20577"/>
        <pc:sldMkLst>
          <pc:docMk/>
          <pc:sldMk cId="1239265639" sldId="265"/>
        </pc:sldMkLst>
        <pc:spChg chg="mod">
          <ac:chgData name="Rosmorduc Vinca" userId="ad80fc01-cf55-4376-a825-a887c8046f05" providerId="ADAL" clId="{BC2234CF-D377-4019-97E7-E9AE4A7EA87D}" dt="2022-05-10T13:11:49.660" v="11" actId="20577"/>
          <ac:spMkLst>
            <pc:docMk/>
            <pc:sldMk cId="1239265639" sldId="265"/>
            <ac:spMk id="4" creationId="{FC08C457-F0D3-447C-90A9-8ABC0A415BCC}"/>
          </ac:spMkLst>
        </pc:spChg>
      </pc:sldChg>
      <pc:sldChg chg="addSp delSp modSp mod modNotesTx">
        <pc:chgData name="Rosmorduc Vinca" userId="ad80fc01-cf55-4376-a825-a887c8046f05" providerId="ADAL" clId="{BC2234CF-D377-4019-97E7-E9AE4A7EA87D}" dt="2022-05-10T13:52:17.865" v="2361" actId="20577"/>
        <pc:sldMkLst>
          <pc:docMk/>
          <pc:sldMk cId="2686282978" sldId="383"/>
        </pc:sldMkLst>
        <pc:spChg chg="mod topLvl">
          <ac:chgData name="Rosmorduc Vinca" userId="ad80fc01-cf55-4376-a825-a887c8046f05" providerId="ADAL" clId="{BC2234CF-D377-4019-97E7-E9AE4A7EA87D}" dt="2022-05-10T13:27:24.307" v="1032" actId="790"/>
          <ac:spMkLst>
            <pc:docMk/>
            <pc:sldMk cId="2686282978" sldId="383"/>
            <ac:spMk id="19" creationId="{39020BE3-BDA2-415A-A66B-6A39279876C3}"/>
          </ac:spMkLst>
        </pc:spChg>
        <pc:grpChg chg="add del">
          <ac:chgData name="Rosmorduc Vinca" userId="ad80fc01-cf55-4376-a825-a887c8046f05" providerId="ADAL" clId="{BC2234CF-D377-4019-97E7-E9AE4A7EA87D}" dt="2022-05-10T13:20:16.511" v="783" actId="165"/>
          <ac:grpSpMkLst>
            <pc:docMk/>
            <pc:sldMk cId="2686282978" sldId="383"/>
            <ac:grpSpMk id="4" creationId="{253B45E4-CAAF-462B-9CAC-26577F4F116C}"/>
          </ac:grpSpMkLst>
        </pc:grpChg>
        <pc:grpChg chg="add mod">
          <ac:chgData name="Rosmorduc Vinca" userId="ad80fc01-cf55-4376-a825-a887c8046f05" providerId="ADAL" clId="{BC2234CF-D377-4019-97E7-E9AE4A7EA87D}" dt="2022-05-10T13:21:02.621" v="787" actId="164"/>
          <ac:grpSpMkLst>
            <pc:docMk/>
            <pc:sldMk cId="2686282978" sldId="383"/>
            <ac:grpSpMk id="5" creationId="{2888281C-A259-9EB3-60C9-CE13956E3A2C}"/>
          </ac:grpSpMkLst>
        </pc:grpChg>
        <pc:picChg chg="add del mod">
          <ac:chgData name="Rosmorduc Vinca" userId="ad80fc01-cf55-4376-a825-a887c8046f05" providerId="ADAL" clId="{BC2234CF-D377-4019-97E7-E9AE4A7EA87D}" dt="2022-05-10T13:19:58.892" v="778" actId="21"/>
          <ac:picMkLst>
            <pc:docMk/>
            <pc:sldMk cId="2686282978" sldId="383"/>
            <ac:picMk id="3" creationId="{4DD708FA-C12F-059C-462B-D7C05B8BF2CB}"/>
          </ac:picMkLst>
        </pc:picChg>
        <pc:picChg chg="add del mod topLvl">
          <ac:chgData name="Rosmorduc Vinca" userId="ad80fc01-cf55-4376-a825-a887c8046f05" providerId="ADAL" clId="{BC2234CF-D377-4019-97E7-E9AE4A7EA87D}" dt="2022-05-10T13:20:19.519" v="784" actId="478"/>
          <ac:picMkLst>
            <pc:docMk/>
            <pc:sldMk cId="2686282978" sldId="383"/>
            <ac:picMk id="6" creationId="{57B7AF7F-A98B-4118-A35B-514F837B9029}"/>
          </ac:picMkLst>
        </pc:picChg>
        <pc:picChg chg="add mod ord modCrop">
          <ac:chgData name="Rosmorduc Vinca" userId="ad80fc01-cf55-4376-a825-a887c8046f05" providerId="ADAL" clId="{BC2234CF-D377-4019-97E7-E9AE4A7EA87D}" dt="2022-05-10T13:21:02.621" v="787" actId="164"/>
          <ac:picMkLst>
            <pc:docMk/>
            <pc:sldMk cId="2686282978" sldId="383"/>
            <ac:picMk id="7" creationId="{44313C1B-1B6B-A466-E211-C069C3CB9866}"/>
          </ac:picMkLst>
        </pc:picChg>
      </pc:sldChg>
      <pc:sldChg chg="modSp mod modNotesTx">
        <pc:chgData name="Rosmorduc Vinca" userId="ad80fc01-cf55-4376-a825-a887c8046f05" providerId="ADAL" clId="{BC2234CF-D377-4019-97E7-E9AE4A7EA87D}" dt="2022-05-10T13:52:22.993" v="2364" actId="20577"/>
        <pc:sldMkLst>
          <pc:docMk/>
          <pc:sldMk cId="2856737445" sldId="386"/>
        </pc:sldMkLst>
        <pc:spChg chg="mod">
          <ac:chgData name="Rosmorduc Vinca" userId="ad80fc01-cf55-4376-a825-a887c8046f05" providerId="ADAL" clId="{BC2234CF-D377-4019-97E7-E9AE4A7EA87D}" dt="2022-05-10T13:23:08.280" v="841" actId="20577"/>
          <ac:spMkLst>
            <pc:docMk/>
            <pc:sldMk cId="2856737445" sldId="386"/>
            <ac:spMk id="2" creationId="{502FCD4C-45AD-46AE-B751-B6E2F3863FC1}"/>
          </ac:spMkLst>
        </pc:spChg>
        <pc:spChg chg="mod">
          <ac:chgData name="Rosmorduc Vinca" userId="ad80fc01-cf55-4376-a825-a887c8046f05" providerId="ADAL" clId="{BC2234CF-D377-4019-97E7-E9AE4A7EA87D}" dt="2022-05-10T13:25:36.169" v="875" actId="20577"/>
          <ac:spMkLst>
            <pc:docMk/>
            <pc:sldMk cId="2856737445" sldId="386"/>
            <ac:spMk id="3" creationId="{C75DDE60-154C-452A-998D-0BBDE9D620E9}"/>
          </ac:spMkLst>
        </pc:spChg>
      </pc:sldChg>
      <pc:sldChg chg="modSp mod modNotesTx">
        <pc:chgData name="Rosmorduc Vinca" userId="ad80fc01-cf55-4376-a825-a887c8046f05" providerId="ADAL" clId="{BC2234CF-D377-4019-97E7-E9AE4A7EA87D}" dt="2022-05-10T13:52:27.735" v="2365"/>
        <pc:sldMkLst>
          <pc:docMk/>
          <pc:sldMk cId="3965227516" sldId="406"/>
        </pc:sldMkLst>
        <pc:spChg chg="mod">
          <ac:chgData name="Rosmorduc Vinca" userId="ad80fc01-cf55-4376-a825-a887c8046f05" providerId="ADAL" clId="{BC2234CF-D377-4019-97E7-E9AE4A7EA87D}" dt="2022-05-10T13:48:36.753" v="2253" actId="790"/>
          <ac:spMkLst>
            <pc:docMk/>
            <pc:sldMk cId="3965227516" sldId="406"/>
            <ac:spMk id="4" creationId="{183DF372-7FD6-49AD-A071-539667F67794}"/>
          </ac:spMkLst>
        </pc:spChg>
        <pc:spChg chg="mod">
          <ac:chgData name="Rosmorduc Vinca" userId="ad80fc01-cf55-4376-a825-a887c8046f05" providerId="ADAL" clId="{BC2234CF-D377-4019-97E7-E9AE4A7EA87D}" dt="2022-05-10T13:48:36.753" v="2253" actId="790"/>
          <ac:spMkLst>
            <pc:docMk/>
            <pc:sldMk cId="3965227516" sldId="406"/>
            <ac:spMk id="5" creationId="{28E7E4FC-FECB-4281-BA52-AB8DBBD5EF87}"/>
          </ac:spMkLst>
        </pc:spChg>
      </pc:sldChg>
      <pc:sldChg chg="modSp mod modNotesTx">
        <pc:chgData name="Rosmorduc Vinca" userId="ad80fc01-cf55-4376-a825-a887c8046f05" providerId="ADAL" clId="{BC2234CF-D377-4019-97E7-E9AE4A7EA87D}" dt="2022-05-10T13:52:39.094" v="2369" actId="20577"/>
        <pc:sldMkLst>
          <pc:docMk/>
          <pc:sldMk cId="2265794664" sldId="407"/>
        </pc:sldMkLst>
        <pc:spChg chg="mod">
          <ac:chgData name="Rosmorduc Vinca" userId="ad80fc01-cf55-4376-a825-a887c8046f05" providerId="ADAL" clId="{BC2234CF-D377-4019-97E7-E9AE4A7EA87D}" dt="2022-05-10T13:31:22.425" v="1216" actId="790"/>
          <ac:spMkLst>
            <pc:docMk/>
            <pc:sldMk cId="2265794664" sldId="407"/>
            <ac:spMk id="4" creationId="{F09DC1E1-17E6-4963-8688-99A11C50A635}"/>
          </ac:spMkLst>
        </pc:spChg>
        <pc:spChg chg="mod">
          <ac:chgData name="Rosmorduc Vinca" userId="ad80fc01-cf55-4376-a825-a887c8046f05" providerId="ADAL" clId="{BC2234CF-D377-4019-97E7-E9AE4A7EA87D}" dt="2022-05-10T13:31:22.425" v="1216" actId="790"/>
          <ac:spMkLst>
            <pc:docMk/>
            <pc:sldMk cId="2265794664" sldId="407"/>
            <ac:spMk id="11" creationId="{E787B429-4113-4790-92B8-23DF426F63F1}"/>
          </ac:spMkLst>
        </pc:spChg>
        <pc:spChg chg="mod">
          <ac:chgData name="Rosmorduc Vinca" userId="ad80fc01-cf55-4376-a825-a887c8046f05" providerId="ADAL" clId="{BC2234CF-D377-4019-97E7-E9AE4A7EA87D}" dt="2022-05-10T13:31:22.425" v="1216" actId="790"/>
          <ac:spMkLst>
            <pc:docMk/>
            <pc:sldMk cId="2265794664" sldId="407"/>
            <ac:spMk id="13" creationId="{DE59BB46-7C7F-44B8-B2D5-3FC9E0CA4B41}"/>
          </ac:spMkLst>
        </pc:spChg>
        <pc:spChg chg="mod">
          <ac:chgData name="Rosmorduc Vinca" userId="ad80fc01-cf55-4376-a825-a887c8046f05" providerId="ADAL" clId="{BC2234CF-D377-4019-97E7-E9AE4A7EA87D}" dt="2022-05-10T13:31:22.425" v="1216" actId="790"/>
          <ac:spMkLst>
            <pc:docMk/>
            <pc:sldMk cId="2265794664" sldId="407"/>
            <ac:spMk id="14" creationId="{A501DD17-F055-4C3D-A255-95E07182F3BC}"/>
          </ac:spMkLst>
        </pc:spChg>
        <pc:spChg chg="mod">
          <ac:chgData name="Rosmorduc Vinca" userId="ad80fc01-cf55-4376-a825-a887c8046f05" providerId="ADAL" clId="{BC2234CF-D377-4019-97E7-E9AE4A7EA87D}" dt="2022-05-10T13:31:22.425" v="1216" actId="790"/>
          <ac:spMkLst>
            <pc:docMk/>
            <pc:sldMk cId="2265794664" sldId="407"/>
            <ac:spMk id="15" creationId="{1366D7DE-6ED5-4A8F-96A7-6E065C5E727C}"/>
          </ac:spMkLst>
        </pc:spChg>
      </pc:sldChg>
      <pc:sldChg chg="modSp mod modNotesTx">
        <pc:chgData name="Rosmorduc Vinca" userId="ad80fc01-cf55-4376-a825-a887c8046f05" providerId="ADAL" clId="{BC2234CF-D377-4019-97E7-E9AE4A7EA87D}" dt="2022-05-10T13:52:56.777" v="2374"/>
        <pc:sldMkLst>
          <pc:docMk/>
          <pc:sldMk cId="3147017869" sldId="408"/>
        </pc:sldMkLst>
        <pc:spChg chg="mod">
          <ac:chgData name="Rosmorduc Vinca" userId="ad80fc01-cf55-4376-a825-a887c8046f05" providerId="ADAL" clId="{BC2234CF-D377-4019-97E7-E9AE4A7EA87D}" dt="2022-05-10T13:33:06.961" v="1285" actId="20577"/>
          <ac:spMkLst>
            <pc:docMk/>
            <pc:sldMk cId="3147017869" sldId="408"/>
            <ac:spMk id="4" creationId="{38229122-5210-4C8F-9CF0-71EB636937A9}"/>
          </ac:spMkLst>
        </pc:spChg>
        <pc:spChg chg="mod">
          <ac:chgData name="Rosmorduc Vinca" userId="ad80fc01-cf55-4376-a825-a887c8046f05" providerId="ADAL" clId="{BC2234CF-D377-4019-97E7-E9AE4A7EA87D}" dt="2022-05-10T13:33:19.552" v="1286" actId="790"/>
          <ac:spMkLst>
            <pc:docMk/>
            <pc:sldMk cId="3147017869" sldId="408"/>
            <ac:spMk id="11" creationId="{9FFCD8B5-25CE-4517-9B91-C3850B53D2E7}"/>
          </ac:spMkLst>
        </pc:spChg>
        <pc:spChg chg="mod">
          <ac:chgData name="Rosmorduc Vinca" userId="ad80fc01-cf55-4376-a825-a887c8046f05" providerId="ADAL" clId="{BC2234CF-D377-4019-97E7-E9AE4A7EA87D}" dt="2022-05-10T13:33:19.552" v="1286" actId="790"/>
          <ac:spMkLst>
            <pc:docMk/>
            <pc:sldMk cId="3147017869" sldId="408"/>
            <ac:spMk id="12" creationId="{A7A8A6C6-F74E-48A1-91F8-12FDD5612482}"/>
          </ac:spMkLst>
        </pc:spChg>
      </pc:sldChg>
      <pc:sldChg chg="modSp mod modNotesTx">
        <pc:chgData name="Rosmorduc Vinca" userId="ad80fc01-cf55-4376-a825-a887c8046f05" providerId="ADAL" clId="{BC2234CF-D377-4019-97E7-E9AE4A7EA87D}" dt="2022-05-10T13:52:44.067" v="2371" actId="20577"/>
        <pc:sldMkLst>
          <pc:docMk/>
          <pc:sldMk cId="2842681453" sldId="409"/>
        </pc:sldMkLst>
        <pc:spChg chg="mod">
          <ac:chgData name="Rosmorduc Vinca" userId="ad80fc01-cf55-4376-a825-a887c8046f05" providerId="ADAL" clId="{BC2234CF-D377-4019-97E7-E9AE4A7EA87D}" dt="2022-05-10T13:30:50.250" v="1203" actId="20577"/>
          <ac:spMkLst>
            <pc:docMk/>
            <pc:sldMk cId="2842681453" sldId="409"/>
            <ac:spMk id="4" creationId="{F09DC1E1-17E6-4963-8688-99A11C50A635}"/>
          </ac:spMkLst>
        </pc:spChg>
        <pc:spChg chg="mod">
          <ac:chgData name="Rosmorduc Vinca" userId="ad80fc01-cf55-4376-a825-a887c8046f05" providerId="ADAL" clId="{BC2234CF-D377-4019-97E7-E9AE4A7EA87D}" dt="2022-05-10T13:31:33.697" v="1217" actId="790"/>
          <ac:spMkLst>
            <pc:docMk/>
            <pc:sldMk cId="2842681453" sldId="409"/>
            <ac:spMk id="7" creationId="{DACA3B23-FB49-4FAF-8D4F-70D9B12E73D7}"/>
          </ac:spMkLst>
        </pc:spChg>
        <pc:spChg chg="mod">
          <ac:chgData name="Rosmorduc Vinca" userId="ad80fc01-cf55-4376-a825-a887c8046f05" providerId="ADAL" clId="{BC2234CF-D377-4019-97E7-E9AE4A7EA87D}" dt="2022-05-10T13:31:33.697" v="1217" actId="790"/>
          <ac:spMkLst>
            <pc:docMk/>
            <pc:sldMk cId="2842681453" sldId="409"/>
            <ac:spMk id="10" creationId="{A898BF73-4B3B-42B3-A517-192EE9B5928B}"/>
          </ac:spMkLst>
        </pc:spChg>
        <pc:spChg chg="mod">
          <ac:chgData name="Rosmorduc Vinca" userId="ad80fc01-cf55-4376-a825-a887c8046f05" providerId="ADAL" clId="{BC2234CF-D377-4019-97E7-E9AE4A7EA87D}" dt="2022-05-10T13:31:33.697" v="1217" actId="790"/>
          <ac:spMkLst>
            <pc:docMk/>
            <pc:sldMk cId="2842681453" sldId="409"/>
            <ac:spMk id="11" creationId="{12F464F4-41A9-4CAA-8C71-8CE351EEBC48}"/>
          </ac:spMkLst>
        </pc:spChg>
        <pc:spChg chg="mod">
          <ac:chgData name="Rosmorduc Vinca" userId="ad80fc01-cf55-4376-a825-a887c8046f05" providerId="ADAL" clId="{BC2234CF-D377-4019-97E7-E9AE4A7EA87D}" dt="2022-05-10T13:31:33.697" v="1217" actId="790"/>
          <ac:spMkLst>
            <pc:docMk/>
            <pc:sldMk cId="2842681453" sldId="409"/>
            <ac:spMk id="13" creationId="{C4F22FC1-C832-45B7-B12A-A163BF7E27D4}"/>
          </ac:spMkLst>
        </pc:spChg>
      </pc:sldChg>
      <pc:sldChg chg="modSp mod modNotesTx">
        <pc:chgData name="Rosmorduc Vinca" userId="ad80fc01-cf55-4376-a825-a887c8046f05" providerId="ADAL" clId="{BC2234CF-D377-4019-97E7-E9AE4A7EA87D}" dt="2022-05-10T13:52:52.444" v="2373"/>
        <pc:sldMkLst>
          <pc:docMk/>
          <pc:sldMk cId="4280445400" sldId="410"/>
        </pc:sldMkLst>
        <pc:spChg chg="mod">
          <ac:chgData name="Rosmorduc Vinca" userId="ad80fc01-cf55-4376-a825-a887c8046f05" providerId="ADAL" clId="{BC2234CF-D377-4019-97E7-E9AE4A7EA87D}" dt="2022-05-10T13:32:48.315" v="1273" actId="790"/>
          <ac:spMkLst>
            <pc:docMk/>
            <pc:sldMk cId="4280445400" sldId="410"/>
            <ac:spMk id="2" creationId="{DC6E6BEC-F67B-4F35-A3E1-D7E890C09634}"/>
          </ac:spMkLst>
        </pc:spChg>
        <pc:spChg chg="mod">
          <ac:chgData name="Rosmorduc Vinca" userId="ad80fc01-cf55-4376-a825-a887c8046f05" providerId="ADAL" clId="{BC2234CF-D377-4019-97E7-E9AE4A7EA87D}" dt="2022-05-10T13:32:48.315" v="1273" actId="790"/>
          <ac:spMkLst>
            <pc:docMk/>
            <pc:sldMk cId="4280445400" sldId="410"/>
            <ac:spMk id="8" creationId="{FAC7DE4E-F132-4D5D-8973-BE5F5A3EDB16}"/>
          </ac:spMkLst>
        </pc:spChg>
        <pc:spChg chg="mod">
          <ac:chgData name="Rosmorduc Vinca" userId="ad80fc01-cf55-4376-a825-a887c8046f05" providerId="ADAL" clId="{BC2234CF-D377-4019-97E7-E9AE4A7EA87D}" dt="2022-05-10T13:32:48.315" v="1273" actId="790"/>
          <ac:spMkLst>
            <pc:docMk/>
            <pc:sldMk cId="4280445400" sldId="410"/>
            <ac:spMk id="10" creationId="{F3F97A79-5A9E-4BED-82FC-4E61FF6AFC52}"/>
          </ac:spMkLst>
        </pc:spChg>
        <pc:spChg chg="mod">
          <ac:chgData name="Rosmorduc Vinca" userId="ad80fc01-cf55-4376-a825-a887c8046f05" providerId="ADAL" clId="{BC2234CF-D377-4019-97E7-E9AE4A7EA87D}" dt="2022-05-10T13:32:48.315" v="1273" actId="790"/>
          <ac:spMkLst>
            <pc:docMk/>
            <pc:sldMk cId="4280445400" sldId="410"/>
            <ac:spMk id="11" creationId="{2A91F2D5-B0A4-46AE-BF83-52BE3A1495C7}"/>
          </ac:spMkLst>
        </pc:spChg>
        <pc:spChg chg="mod">
          <ac:chgData name="Rosmorduc Vinca" userId="ad80fc01-cf55-4376-a825-a887c8046f05" providerId="ADAL" clId="{BC2234CF-D377-4019-97E7-E9AE4A7EA87D}" dt="2022-05-10T13:32:48.315" v="1273" actId="790"/>
          <ac:spMkLst>
            <pc:docMk/>
            <pc:sldMk cId="4280445400" sldId="410"/>
            <ac:spMk id="12" creationId="{FE9F1869-4BBF-4211-8097-AD0B2229D6EA}"/>
          </ac:spMkLst>
        </pc:spChg>
        <pc:spChg chg="mod">
          <ac:chgData name="Rosmorduc Vinca" userId="ad80fc01-cf55-4376-a825-a887c8046f05" providerId="ADAL" clId="{BC2234CF-D377-4019-97E7-E9AE4A7EA87D}" dt="2022-05-10T13:32:48.315" v="1273" actId="790"/>
          <ac:spMkLst>
            <pc:docMk/>
            <pc:sldMk cId="4280445400" sldId="410"/>
            <ac:spMk id="13" creationId="{417D2010-1E62-4699-B433-3FFF606901DF}"/>
          </ac:spMkLst>
        </pc:spChg>
      </pc:sldChg>
      <pc:sldChg chg="modSp mod modNotesTx">
        <pc:chgData name="Rosmorduc Vinca" userId="ad80fc01-cf55-4376-a825-a887c8046f05" providerId="ADAL" clId="{BC2234CF-D377-4019-97E7-E9AE4A7EA87D}" dt="2022-05-10T13:52:48.268" v="2372"/>
        <pc:sldMkLst>
          <pc:docMk/>
          <pc:sldMk cId="2594234786" sldId="411"/>
        </pc:sldMkLst>
        <pc:spChg chg="mod">
          <ac:chgData name="Rosmorduc Vinca" userId="ad80fc01-cf55-4376-a825-a887c8046f05" providerId="ADAL" clId="{BC2234CF-D377-4019-97E7-E9AE4A7EA87D}" dt="2022-05-10T13:31:55.218" v="1218" actId="790"/>
          <ac:spMkLst>
            <pc:docMk/>
            <pc:sldMk cId="2594234786" sldId="411"/>
            <ac:spMk id="2" creationId="{C4706B42-0460-42D9-BC9B-4D4ECF4F5F68}"/>
          </ac:spMkLst>
        </pc:spChg>
        <pc:spChg chg="mod">
          <ac:chgData name="Rosmorduc Vinca" userId="ad80fc01-cf55-4376-a825-a887c8046f05" providerId="ADAL" clId="{BC2234CF-D377-4019-97E7-E9AE4A7EA87D}" dt="2022-05-10T13:32:07.020" v="1219" actId="790"/>
          <ac:spMkLst>
            <pc:docMk/>
            <pc:sldMk cId="2594234786" sldId="411"/>
            <ac:spMk id="9" creationId="{F737EBD5-A5C4-46E3-9D54-F3D375194DC0}"/>
          </ac:spMkLst>
        </pc:spChg>
        <pc:spChg chg="mod">
          <ac:chgData name="Rosmorduc Vinca" userId="ad80fc01-cf55-4376-a825-a887c8046f05" providerId="ADAL" clId="{BC2234CF-D377-4019-97E7-E9AE4A7EA87D}" dt="2022-05-10T13:32:07.020" v="1219" actId="790"/>
          <ac:spMkLst>
            <pc:docMk/>
            <pc:sldMk cId="2594234786" sldId="411"/>
            <ac:spMk id="10" creationId="{22C3ADF0-D099-47FC-A41D-BDC094673077}"/>
          </ac:spMkLst>
        </pc:spChg>
      </pc:sldChg>
      <pc:sldChg chg="modSp mod modNotesTx">
        <pc:chgData name="Rosmorduc Vinca" userId="ad80fc01-cf55-4376-a825-a887c8046f05" providerId="ADAL" clId="{BC2234CF-D377-4019-97E7-E9AE4A7EA87D}" dt="2022-05-10T13:53:02.750" v="2376" actId="20577"/>
        <pc:sldMkLst>
          <pc:docMk/>
          <pc:sldMk cId="3609315654" sldId="412"/>
        </pc:sldMkLst>
        <pc:spChg chg="mod">
          <ac:chgData name="Rosmorduc Vinca" userId="ad80fc01-cf55-4376-a825-a887c8046f05" providerId="ADAL" clId="{BC2234CF-D377-4019-97E7-E9AE4A7EA87D}" dt="2022-05-10T13:33:46.465" v="1333" actId="790"/>
          <ac:spMkLst>
            <pc:docMk/>
            <pc:sldMk cId="3609315654" sldId="412"/>
            <ac:spMk id="2" creationId="{DC6E6BEC-F67B-4F35-A3E1-D7E890C09634}"/>
          </ac:spMkLst>
        </pc:spChg>
        <pc:spChg chg="mod">
          <ac:chgData name="Rosmorduc Vinca" userId="ad80fc01-cf55-4376-a825-a887c8046f05" providerId="ADAL" clId="{BC2234CF-D377-4019-97E7-E9AE4A7EA87D}" dt="2022-05-10T13:33:46.465" v="1333" actId="790"/>
          <ac:spMkLst>
            <pc:docMk/>
            <pc:sldMk cId="3609315654" sldId="412"/>
            <ac:spMk id="7" creationId="{C76FE42D-C4BF-492F-BD28-8CD8DECD7FE1}"/>
          </ac:spMkLst>
        </pc:spChg>
        <pc:spChg chg="mod">
          <ac:chgData name="Rosmorduc Vinca" userId="ad80fc01-cf55-4376-a825-a887c8046f05" providerId="ADAL" clId="{BC2234CF-D377-4019-97E7-E9AE4A7EA87D}" dt="2022-05-10T13:33:46.465" v="1333" actId="790"/>
          <ac:spMkLst>
            <pc:docMk/>
            <pc:sldMk cId="3609315654" sldId="412"/>
            <ac:spMk id="9" creationId="{F05AABF1-13D2-4E72-B05E-40852BF24C18}"/>
          </ac:spMkLst>
        </pc:spChg>
        <pc:spChg chg="mod">
          <ac:chgData name="Rosmorduc Vinca" userId="ad80fc01-cf55-4376-a825-a887c8046f05" providerId="ADAL" clId="{BC2234CF-D377-4019-97E7-E9AE4A7EA87D}" dt="2022-05-10T13:33:46.465" v="1333" actId="790"/>
          <ac:spMkLst>
            <pc:docMk/>
            <pc:sldMk cId="3609315654" sldId="412"/>
            <ac:spMk id="15" creationId="{B705A2C3-6D4E-42B6-B050-A0B71B2DDF00}"/>
          </ac:spMkLst>
        </pc:spChg>
        <pc:spChg chg="mod">
          <ac:chgData name="Rosmorduc Vinca" userId="ad80fc01-cf55-4376-a825-a887c8046f05" providerId="ADAL" clId="{BC2234CF-D377-4019-97E7-E9AE4A7EA87D}" dt="2022-05-10T13:33:46.465" v="1333" actId="790"/>
          <ac:spMkLst>
            <pc:docMk/>
            <pc:sldMk cId="3609315654" sldId="412"/>
            <ac:spMk id="16" creationId="{678E8262-4D10-4A81-A854-47A7907E3BC6}"/>
          </ac:spMkLst>
        </pc:spChg>
      </pc:sldChg>
      <pc:sldChg chg="modSp mod modNotesTx">
        <pc:chgData name="Rosmorduc Vinca" userId="ad80fc01-cf55-4376-a825-a887c8046f05" providerId="ADAL" clId="{BC2234CF-D377-4019-97E7-E9AE4A7EA87D}" dt="2022-05-10T13:53:05.147" v="2377"/>
        <pc:sldMkLst>
          <pc:docMk/>
          <pc:sldMk cId="101228074" sldId="420"/>
        </pc:sldMkLst>
        <pc:spChg chg="mod">
          <ac:chgData name="Rosmorduc Vinca" userId="ad80fc01-cf55-4376-a825-a887c8046f05" providerId="ADAL" clId="{BC2234CF-D377-4019-97E7-E9AE4A7EA87D}" dt="2022-05-10T13:35:56.449" v="1535" actId="20577"/>
          <ac:spMkLst>
            <pc:docMk/>
            <pc:sldMk cId="101228074" sldId="420"/>
            <ac:spMk id="2" creationId="{33A50061-B82B-4375-A560-F28928C4F08E}"/>
          </ac:spMkLst>
        </pc:spChg>
        <pc:spChg chg="mod">
          <ac:chgData name="Rosmorduc Vinca" userId="ad80fc01-cf55-4376-a825-a887c8046f05" providerId="ADAL" clId="{BC2234CF-D377-4019-97E7-E9AE4A7EA87D}" dt="2022-05-10T13:50:24.507" v="2324" actId="20577"/>
          <ac:spMkLst>
            <pc:docMk/>
            <pc:sldMk cId="101228074" sldId="420"/>
            <ac:spMk id="3" creationId="{AFBC1331-74D8-4E6B-BC3E-47D33EC453CE}"/>
          </ac:spMkLst>
        </pc:spChg>
        <pc:spChg chg="mod">
          <ac:chgData name="Rosmorduc Vinca" userId="ad80fc01-cf55-4376-a825-a887c8046f05" providerId="ADAL" clId="{BC2234CF-D377-4019-97E7-E9AE4A7EA87D}" dt="2022-05-10T13:35:47.227" v="1518" actId="790"/>
          <ac:spMkLst>
            <pc:docMk/>
            <pc:sldMk cId="101228074" sldId="420"/>
            <ac:spMk id="8" creationId="{3B6EEA74-7411-42BE-AFB4-D726FAF003AD}"/>
          </ac:spMkLst>
        </pc:spChg>
        <pc:spChg chg="mod">
          <ac:chgData name="Rosmorduc Vinca" userId="ad80fc01-cf55-4376-a825-a887c8046f05" providerId="ADAL" clId="{BC2234CF-D377-4019-97E7-E9AE4A7EA87D}" dt="2022-05-10T13:35:47.227" v="1518" actId="790"/>
          <ac:spMkLst>
            <pc:docMk/>
            <pc:sldMk cId="101228074" sldId="420"/>
            <ac:spMk id="10" creationId="{BC3DC623-301D-402F-84E2-E0D4FED88E38}"/>
          </ac:spMkLst>
        </pc:spChg>
        <pc:spChg chg="mod">
          <ac:chgData name="Rosmorduc Vinca" userId="ad80fc01-cf55-4376-a825-a887c8046f05" providerId="ADAL" clId="{BC2234CF-D377-4019-97E7-E9AE4A7EA87D}" dt="2022-05-10T13:35:47.227" v="1518" actId="790"/>
          <ac:spMkLst>
            <pc:docMk/>
            <pc:sldMk cId="101228074" sldId="420"/>
            <ac:spMk id="11" creationId="{87A7A1CA-40E7-4FD7-968C-526EE57236E7}"/>
          </ac:spMkLst>
        </pc:spChg>
      </pc:sldChg>
      <pc:sldChg chg="modSp mod modNotesTx">
        <pc:chgData name="Rosmorduc Vinca" userId="ad80fc01-cf55-4376-a825-a887c8046f05" providerId="ADAL" clId="{BC2234CF-D377-4019-97E7-E9AE4A7EA87D}" dt="2022-05-10T13:52:34.760" v="2367" actId="20577"/>
        <pc:sldMkLst>
          <pc:docMk/>
          <pc:sldMk cId="3972906635" sldId="428"/>
        </pc:sldMkLst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2" creationId="{7DA2B054-C290-48ED-BEE6-A85771A340F9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3" creationId="{A1021698-0676-4B04-8AF8-5D5A814423DD}"/>
          </ac:spMkLst>
        </pc:spChg>
        <pc:spChg chg="mod">
          <ac:chgData name="Rosmorduc Vinca" userId="ad80fc01-cf55-4376-a825-a887c8046f05" providerId="ADAL" clId="{BC2234CF-D377-4019-97E7-E9AE4A7EA87D}" dt="2022-05-10T13:30:00.842" v="1198" actId="6549"/>
          <ac:spMkLst>
            <pc:docMk/>
            <pc:sldMk cId="3972906635" sldId="428"/>
            <ac:spMk id="4" creationId="{20E06464-5B1C-48E3-A855-31B499FFBB89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12" creationId="{F7D5F5F6-C177-4084-ACD9-4301F299A303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13" creationId="{2BED3095-AAE5-4973-B852-E2AFBDDFE35D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14" creationId="{2984B122-279A-4E09-A74F-6366D5CEAD95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15" creationId="{2E70D200-2431-4A0B-AE22-C4AD01C7C429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16" creationId="{14C2A56B-300F-4ABA-8068-5876D2B696F5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17" creationId="{95DF88B8-2560-447D-BE3C-CB24AEC817C8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20" creationId="{18769EED-A0FD-4815-8B1D-D9CB2910CD2A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21" creationId="{0DF7437E-3688-420D-9753-30FA7EE09937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22" creationId="{89A530FA-57A2-46C7-A590-46DC6A880C57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23" creationId="{4A5F8FBB-2AAD-47C4-A243-F7CD67DF713B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24" creationId="{4F9F7322-C3B4-4239-9BB7-56DF7F4CF246}"/>
          </ac:spMkLst>
        </pc:spChg>
        <pc:spChg chg="mod">
          <ac:chgData name="Rosmorduc Vinca" userId="ad80fc01-cf55-4376-a825-a887c8046f05" providerId="ADAL" clId="{BC2234CF-D377-4019-97E7-E9AE4A7EA87D}" dt="2022-05-10T13:29:52.409" v="1184" actId="790"/>
          <ac:spMkLst>
            <pc:docMk/>
            <pc:sldMk cId="3972906635" sldId="428"/>
            <ac:spMk id="25" creationId="{32D1F351-047C-47CD-B182-3E71E21B0F5A}"/>
          </ac:spMkLst>
        </pc:spChg>
      </pc:sldChg>
      <pc:sldChg chg="addSp delSp modSp mod modNotesTx">
        <pc:chgData name="Rosmorduc Vinca" userId="ad80fc01-cf55-4376-a825-a887c8046f05" providerId="ADAL" clId="{BC2234CF-D377-4019-97E7-E9AE4A7EA87D}" dt="2022-05-10T13:54:23.626" v="2494" actId="114"/>
        <pc:sldMkLst>
          <pc:docMk/>
          <pc:sldMk cId="3033674034" sldId="429"/>
        </pc:sldMkLst>
        <pc:spChg chg="mod">
          <ac:chgData name="Rosmorduc Vinca" userId="ad80fc01-cf55-4376-a825-a887c8046f05" providerId="ADAL" clId="{BC2234CF-D377-4019-97E7-E9AE4A7EA87D}" dt="2022-05-10T13:48:14.938" v="2252" actId="790"/>
          <ac:spMkLst>
            <pc:docMk/>
            <pc:sldMk cId="3033674034" sldId="429"/>
            <ac:spMk id="36865" creationId="{00000000-0000-0000-0000-000000000000}"/>
          </ac:spMkLst>
        </pc:spChg>
        <pc:spChg chg="mod">
          <ac:chgData name="Rosmorduc Vinca" userId="ad80fc01-cf55-4376-a825-a887c8046f05" providerId="ADAL" clId="{BC2234CF-D377-4019-97E7-E9AE4A7EA87D}" dt="2022-05-10T13:51:05.226" v="2335" actId="6549"/>
          <ac:spMkLst>
            <pc:docMk/>
            <pc:sldMk cId="3033674034" sldId="429"/>
            <ac:spMk id="36875" creationId="{00000000-0000-0000-0000-000000000000}"/>
          </ac:spMkLst>
        </pc:spChg>
        <pc:picChg chg="add del mod">
          <ac:chgData name="Rosmorduc Vinca" userId="ad80fc01-cf55-4376-a825-a887c8046f05" providerId="ADAL" clId="{BC2234CF-D377-4019-97E7-E9AE4A7EA87D}" dt="2022-05-10T13:41:56.784" v="1838" actId="478"/>
          <ac:picMkLst>
            <pc:docMk/>
            <pc:sldMk cId="3033674034" sldId="429"/>
            <ac:picMk id="3" creationId="{AADA7E06-C8C9-8EEA-7D25-F19EAC3BEF32}"/>
          </ac:picMkLst>
        </pc:picChg>
        <pc:picChg chg="del">
          <ac:chgData name="Rosmorduc Vinca" userId="ad80fc01-cf55-4376-a825-a887c8046f05" providerId="ADAL" clId="{BC2234CF-D377-4019-97E7-E9AE4A7EA87D}" dt="2022-05-10T13:42:08.375" v="1840" actId="478"/>
          <ac:picMkLst>
            <pc:docMk/>
            <pc:sldMk cId="3033674034" sldId="429"/>
            <ac:picMk id="4" creationId="{ABE2E8BA-9CA4-4303-A194-23FD892FE036}"/>
          </ac:picMkLst>
        </pc:picChg>
        <pc:picChg chg="add mod">
          <ac:chgData name="Rosmorduc Vinca" userId="ad80fc01-cf55-4376-a825-a887c8046f05" providerId="ADAL" clId="{BC2234CF-D377-4019-97E7-E9AE4A7EA87D}" dt="2022-05-10T13:42:19.552" v="1844" actId="14100"/>
          <ac:picMkLst>
            <pc:docMk/>
            <pc:sldMk cId="3033674034" sldId="429"/>
            <ac:picMk id="6" creationId="{72146E97-AB5F-E7F7-3809-ABDD977C0E65}"/>
          </ac:picMkLst>
        </pc:picChg>
        <pc:picChg chg="del">
          <ac:chgData name="Rosmorduc Vinca" userId="ad80fc01-cf55-4376-a825-a887c8046f05" providerId="ADAL" clId="{BC2234CF-D377-4019-97E7-E9AE4A7EA87D}" dt="2022-05-10T13:42:11.850" v="1842" actId="478"/>
          <ac:picMkLst>
            <pc:docMk/>
            <pc:sldMk cId="3033674034" sldId="429"/>
            <ac:picMk id="8" creationId="{F015947B-F6D2-43F8-9F30-16D4F5B717A6}"/>
          </ac:picMkLst>
        </pc:picChg>
      </pc:sldChg>
      <pc:sldChg chg="modSp mod modNotesTx">
        <pc:chgData name="Rosmorduc Vinca" userId="ad80fc01-cf55-4376-a825-a887c8046f05" providerId="ADAL" clId="{BC2234CF-D377-4019-97E7-E9AE4A7EA87D}" dt="2022-05-10T13:54:05.681" v="2493" actId="20577"/>
        <pc:sldMkLst>
          <pc:docMk/>
          <pc:sldMk cId="4022983584" sldId="430"/>
        </pc:sldMkLst>
        <pc:spChg chg="mod">
          <ac:chgData name="Rosmorduc Vinca" userId="ad80fc01-cf55-4376-a825-a887c8046f05" providerId="ADAL" clId="{BC2234CF-D377-4019-97E7-E9AE4A7EA87D}" dt="2022-05-10T13:47:33.050" v="2248" actId="790"/>
          <ac:spMkLst>
            <pc:docMk/>
            <pc:sldMk cId="4022983584" sldId="430"/>
            <ac:spMk id="2" creationId="{35988D50-C129-441F-9F13-ABA9862E30FF}"/>
          </ac:spMkLst>
        </pc:spChg>
        <pc:spChg chg="mod">
          <ac:chgData name="Rosmorduc Vinca" userId="ad80fc01-cf55-4376-a825-a887c8046f05" providerId="ADAL" clId="{BC2234CF-D377-4019-97E7-E9AE4A7EA87D}" dt="2022-05-10T13:51:26.160" v="2346" actId="20577"/>
          <ac:spMkLst>
            <pc:docMk/>
            <pc:sldMk cId="4022983584" sldId="430"/>
            <ac:spMk id="3" creationId="{FF7C3FF3-3D48-4236-A829-E85525AC7990}"/>
          </ac:spMkLst>
        </pc:spChg>
      </pc:sldChg>
      <pc:sldChg chg="modSp mod modNotesTx">
        <pc:chgData name="Rosmorduc Vinca" userId="ad80fc01-cf55-4376-a825-a887c8046f05" providerId="ADAL" clId="{BC2234CF-D377-4019-97E7-E9AE4A7EA87D}" dt="2022-05-10T13:52:12.584" v="2359"/>
        <pc:sldMkLst>
          <pc:docMk/>
          <pc:sldMk cId="2979061312" sldId="431"/>
        </pc:sldMkLst>
        <pc:spChg chg="mod">
          <ac:chgData name="Rosmorduc Vinca" userId="ad80fc01-cf55-4376-a825-a887c8046f05" providerId="ADAL" clId="{BC2234CF-D377-4019-97E7-E9AE4A7EA87D}" dt="2022-05-10T13:27:33.911" v="1033" actId="790"/>
          <ac:spMkLst>
            <pc:docMk/>
            <pc:sldMk cId="2979061312" sldId="431"/>
            <ac:spMk id="2" creationId="{AE4B0C27-66DD-42D2-9FB6-4DB6D814AB79}"/>
          </ac:spMkLst>
        </pc:spChg>
        <pc:spChg chg="mod">
          <ac:chgData name="Rosmorduc Vinca" userId="ad80fc01-cf55-4376-a825-a887c8046f05" providerId="ADAL" clId="{BC2234CF-D377-4019-97E7-E9AE4A7EA87D}" dt="2022-05-10T13:27:33.911" v="1033" actId="790"/>
          <ac:spMkLst>
            <pc:docMk/>
            <pc:sldMk cId="2979061312" sldId="431"/>
            <ac:spMk id="3" creationId="{9B3708F4-CAC1-4236-AB20-8B0DCE015F40}"/>
          </ac:spMkLst>
        </pc:spChg>
      </pc:sldChg>
    </pc:docChg>
  </pc:docChgLst>
  <pc:docChgLst>
    <pc:chgData name="Rosmorduc Vinca" userId="ad80fc01-cf55-4376-a825-a887c8046f05" providerId="ADAL" clId="{5FD5AFC7-9AB9-42AC-B83D-AC3DE1299DF7}"/>
    <pc:docChg chg="custSel modSld">
      <pc:chgData name="Rosmorduc Vinca" userId="ad80fc01-cf55-4376-a825-a887c8046f05" providerId="ADAL" clId="{5FD5AFC7-9AB9-42AC-B83D-AC3DE1299DF7}" dt="2021-08-17T14:27:08.879" v="460" actId="20577"/>
      <pc:docMkLst>
        <pc:docMk/>
      </pc:docMkLst>
      <pc:sldChg chg="modSp mod">
        <pc:chgData name="Rosmorduc Vinca" userId="ad80fc01-cf55-4376-a825-a887c8046f05" providerId="ADAL" clId="{5FD5AFC7-9AB9-42AC-B83D-AC3DE1299DF7}" dt="2021-08-17T14:27:08.879" v="460" actId="20577"/>
        <pc:sldMkLst>
          <pc:docMk/>
          <pc:sldMk cId="34013648" sldId="376"/>
        </pc:sldMkLst>
        <pc:spChg chg="mod">
          <ac:chgData name="Rosmorduc Vinca" userId="ad80fc01-cf55-4376-a825-a887c8046f05" providerId="ADAL" clId="{5FD5AFC7-9AB9-42AC-B83D-AC3DE1299DF7}" dt="2021-08-17T14:27:08.879" v="460" actId="20577"/>
          <ac:spMkLst>
            <pc:docMk/>
            <pc:sldMk cId="34013648" sldId="376"/>
            <ac:spMk id="3" creationId="{9B3708F4-CAC1-4236-AB20-8B0DCE015F40}"/>
          </ac:spMkLst>
        </pc:spChg>
      </pc:sldChg>
    </pc:docChg>
  </pc:docChgLst>
  <pc:docChgLst>
    <pc:chgData name="Rosmorduc Vinca" userId="ad80fc01-cf55-4376-a825-a887c8046f05" providerId="ADAL" clId="{3AAA73E2-7A23-4978-9A26-73EB301CAA8C}"/>
    <pc:docChg chg="undo custSel addSld delSld modSld">
      <pc:chgData name="Rosmorduc Vinca" userId="ad80fc01-cf55-4376-a825-a887c8046f05" providerId="ADAL" clId="{3AAA73E2-7A23-4978-9A26-73EB301CAA8C}" dt="2021-08-26T14:34:05.587" v="358" actId="20577"/>
      <pc:docMkLst>
        <pc:docMk/>
      </pc:docMkLst>
      <pc:sldChg chg="del">
        <pc:chgData name="Rosmorduc Vinca" userId="ad80fc01-cf55-4376-a825-a887c8046f05" providerId="ADAL" clId="{3AAA73E2-7A23-4978-9A26-73EB301CAA8C}" dt="2021-08-26T14:07:35.940" v="64" actId="47"/>
        <pc:sldMkLst>
          <pc:docMk/>
          <pc:sldMk cId="282809392" sldId="361"/>
        </pc:sldMkLst>
      </pc:sldChg>
      <pc:sldChg chg="del">
        <pc:chgData name="Rosmorduc Vinca" userId="ad80fc01-cf55-4376-a825-a887c8046f05" providerId="ADAL" clId="{3AAA73E2-7A23-4978-9A26-73EB301CAA8C}" dt="2021-08-26T14:06:15.328" v="49" actId="47"/>
        <pc:sldMkLst>
          <pc:docMk/>
          <pc:sldMk cId="3545500220" sldId="375"/>
        </pc:sldMkLst>
      </pc:sldChg>
      <pc:sldChg chg="del">
        <pc:chgData name="Rosmorduc Vinca" userId="ad80fc01-cf55-4376-a825-a887c8046f05" providerId="ADAL" clId="{3AAA73E2-7A23-4978-9A26-73EB301CAA8C}" dt="2021-08-26T14:06:58.472" v="50" actId="47"/>
        <pc:sldMkLst>
          <pc:docMk/>
          <pc:sldMk cId="34013648" sldId="376"/>
        </pc:sldMkLst>
      </pc:sldChg>
      <pc:sldChg chg="del">
        <pc:chgData name="Rosmorduc Vinca" userId="ad80fc01-cf55-4376-a825-a887c8046f05" providerId="ADAL" clId="{3AAA73E2-7A23-4978-9A26-73EB301CAA8C}" dt="2021-08-26T14:07:30.954" v="61" actId="47"/>
        <pc:sldMkLst>
          <pc:docMk/>
          <pc:sldMk cId="4220442203" sldId="377"/>
        </pc:sldMkLst>
      </pc:sldChg>
      <pc:sldChg chg="del">
        <pc:chgData name="Rosmorduc Vinca" userId="ad80fc01-cf55-4376-a825-a887c8046f05" providerId="ADAL" clId="{3AAA73E2-7A23-4978-9A26-73EB301CAA8C}" dt="2021-08-26T14:07:32.312" v="62" actId="47"/>
        <pc:sldMkLst>
          <pc:docMk/>
          <pc:sldMk cId="2267002222" sldId="379"/>
        </pc:sldMkLst>
      </pc:sldChg>
      <pc:sldChg chg="del">
        <pc:chgData name="Rosmorduc Vinca" userId="ad80fc01-cf55-4376-a825-a887c8046f05" providerId="ADAL" clId="{3AAA73E2-7A23-4978-9A26-73EB301CAA8C}" dt="2021-08-26T14:07:33.547" v="63" actId="47"/>
        <pc:sldMkLst>
          <pc:docMk/>
          <pc:sldMk cId="2256182818" sldId="380"/>
        </pc:sldMkLst>
      </pc:sldChg>
      <pc:sldChg chg="addSp delSp modSp mod">
        <pc:chgData name="Rosmorduc Vinca" userId="ad80fc01-cf55-4376-a825-a887c8046f05" providerId="ADAL" clId="{3AAA73E2-7A23-4978-9A26-73EB301CAA8C}" dt="2021-08-26T14:19:58.104" v="169" actId="207"/>
        <pc:sldMkLst>
          <pc:docMk/>
          <pc:sldMk cId="2265794664" sldId="407"/>
        </pc:sldMkLst>
        <pc:spChg chg="del">
          <ac:chgData name="Rosmorduc Vinca" userId="ad80fc01-cf55-4376-a825-a887c8046f05" providerId="ADAL" clId="{3AAA73E2-7A23-4978-9A26-73EB301CAA8C}" dt="2021-08-26T14:01:15.037" v="17" actId="478"/>
          <ac:spMkLst>
            <pc:docMk/>
            <pc:sldMk cId="2265794664" sldId="407"/>
            <ac:spMk id="7" creationId="{02764E82-E98A-4225-A806-ED8878A13470}"/>
          </ac:spMkLst>
        </pc:spChg>
        <pc:spChg chg="add del mod">
          <ac:chgData name="Rosmorduc Vinca" userId="ad80fc01-cf55-4376-a825-a887c8046f05" providerId="ADAL" clId="{3AAA73E2-7A23-4978-9A26-73EB301CAA8C}" dt="2021-08-26T14:11:19.687" v="95" actId="478"/>
          <ac:spMkLst>
            <pc:docMk/>
            <pc:sldMk cId="2265794664" sldId="407"/>
            <ac:spMk id="9" creationId="{E58E972F-D388-4647-AB65-0FDFAEBC2A6A}"/>
          </ac:spMkLst>
        </pc:spChg>
        <pc:spChg chg="add mod">
          <ac:chgData name="Rosmorduc Vinca" userId="ad80fc01-cf55-4376-a825-a887c8046f05" providerId="ADAL" clId="{3AAA73E2-7A23-4978-9A26-73EB301CAA8C}" dt="2021-08-26T14:19:58.104" v="169" actId="207"/>
          <ac:spMkLst>
            <pc:docMk/>
            <pc:sldMk cId="2265794664" sldId="407"/>
            <ac:spMk id="11" creationId="{E787B429-4113-4790-92B8-23DF426F63F1}"/>
          </ac:spMkLst>
        </pc:spChg>
        <pc:spChg chg="add del mod">
          <ac:chgData name="Rosmorduc Vinca" userId="ad80fc01-cf55-4376-a825-a887c8046f05" providerId="ADAL" clId="{3AAA73E2-7A23-4978-9A26-73EB301CAA8C}" dt="2021-08-26T14:02:17.695" v="47" actId="478"/>
          <ac:spMkLst>
            <pc:docMk/>
            <pc:sldMk cId="2265794664" sldId="407"/>
            <ac:spMk id="12" creationId="{AAB7349D-241D-45F0-BAD4-F1E712C424D6}"/>
          </ac:spMkLst>
        </pc:spChg>
        <pc:spChg chg="add mod">
          <ac:chgData name="Rosmorduc Vinca" userId="ad80fc01-cf55-4376-a825-a887c8046f05" providerId="ADAL" clId="{3AAA73E2-7A23-4978-9A26-73EB301CAA8C}" dt="2021-08-26T14:11:29.192" v="97" actId="207"/>
          <ac:spMkLst>
            <pc:docMk/>
            <pc:sldMk cId="2265794664" sldId="407"/>
            <ac:spMk id="13" creationId="{DE59BB46-7C7F-44B8-B2D5-3FC9E0CA4B41}"/>
          </ac:spMkLst>
        </pc:spChg>
        <pc:spChg chg="add mod">
          <ac:chgData name="Rosmorduc Vinca" userId="ad80fc01-cf55-4376-a825-a887c8046f05" providerId="ADAL" clId="{3AAA73E2-7A23-4978-9A26-73EB301CAA8C}" dt="2021-08-26T14:11:24.515" v="96" actId="207"/>
          <ac:spMkLst>
            <pc:docMk/>
            <pc:sldMk cId="2265794664" sldId="407"/>
            <ac:spMk id="14" creationId="{A501DD17-F055-4C3D-A255-95E07182F3BC}"/>
          </ac:spMkLst>
        </pc:spChg>
        <pc:spChg chg="add mod">
          <ac:chgData name="Rosmorduc Vinca" userId="ad80fc01-cf55-4376-a825-a887c8046f05" providerId="ADAL" clId="{3AAA73E2-7A23-4978-9A26-73EB301CAA8C}" dt="2021-08-26T14:09:49.291" v="78" actId="1076"/>
          <ac:spMkLst>
            <pc:docMk/>
            <pc:sldMk cId="2265794664" sldId="407"/>
            <ac:spMk id="15" creationId="{1366D7DE-6ED5-4A8F-96A7-6E065C5E727C}"/>
          </ac:spMkLst>
        </pc:spChg>
      </pc:sldChg>
      <pc:sldChg chg="addSp delSp modSp mod">
        <pc:chgData name="Rosmorduc Vinca" userId="ad80fc01-cf55-4376-a825-a887c8046f05" providerId="ADAL" clId="{3AAA73E2-7A23-4978-9A26-73EB301CAA8C}" dt="2021-08-26T14:29:40.644" v="229" actId="207"/>
        <pc:sldMkLst>
          <pc:docMk/>
          <pc:sldMk cId="3147017869" sldId="408"/>
        </pc:sldMkLst>
        <pc:spChg chg="add del mod">
          <ac:chgData name="Rosmorduc Vinca" userId="ad80fc01-cf55-4376-a825-a887c8046f05" providerId="ADAL" clId="{3AAA73E2-7A23-4978-9A26-73EB301CAA8C}" dt="2021-08-26T14:15:56.970" v="134" actId="478"/>
          <ac:spMkLst>
            <pc:docMk/>
            <pc:sldMk cId="3147017869" sldId="408"/>
            <ac:spMk id="7" creationId="{2F16F75B-06A4-43C9-BCD9-BB34C18332D7}"/>
          </ac:spMkLst>
        </pc:spChg>
        <pc:spChg chg="add mod">
          <ac:chgData name="Rosmorduc Vinca" userId="ad80fc01-cf55-4376-a825-a887c8046f05" providerId="ADAL" clId="{3AAA73E2-7A23-4978-9A26-73EB301CAA8C}" dt="2021-08-26T14:28:30.984" v="214" actId="207"/>
          <ac:spMkLst>
            <pc:docMk/>
            <pc:sldMk cId="3147017869" sldId="408"/>
            <ac:spMk id="9" creationId="{747B73C7-E0DC-40D6-9C8E-B584FAECB430}"/>
          </ac:spMkLst>
        </pc:spChg>
        <pc:spChg chg="add mod">
          <ac:chgData name="Rosmorduc Vinca" userId="ad80fc01-cf55-4376-a825-a887c8046f05" providerId="ADAL" clId="{3AAA73E2-7A23-4978-9A26-73EB301CAA8C}" dt="2021-08-26T14:29:07.530" v="222" actId="207"/>
          <ac:spMkLst>
            <pc:docMk/>
            <pc:sldMk cId="3147017869" sldId="408"/>
            <ac:spMk id="10" creationId="{2C488E36-D202-4940-934B-7E16670BB3BE}"/>
          </ac:spMkLst>
        </pc:spChg>
        <pc:spChg chg="add mod">
          <ac:chgData name="Rosmorduc Vinca" userId="ad80fc01-cf55-4376-a825-a887c8046f05" providerId="ADAL" clId="{3AAA73E2-7A23-4978-9A26-73EB301CAA8C}" dt="2021-08-26T14:29:40.644" v="229" actId="207"/>
          <ac:spMkLst>
            <pc:docMk/>
            <pc:sldMk cId="3147017869" sldId="408"/>
            <ac:spMk id="11" creationId="{9FFCD8B5-25CE-4517-9B91-C3850B53D2E7}"/>
          </ac:spMkLst>
        </pc:spChg>
        <pc:spChg chg="add mod">
          <ac:chgData name="Rosmorduc Vinca" userId="ad80fc01-cf55-4376-a825-a887c8046f05" providerId="ADAL" clId="{3AAA73E2-7A23-4978-9A26-73EB301CAA8C}" dt="2021-08-26T14:15:54.351" v="133" actId="1076"/>
          <ac:spMkLst>
            <pc:docMk/>
            <pc:sldMk cId="3147017869" sldId="408"/>
            <ac:spMk id="12" creationId="{A7A8A6C6-F74E-48A1-91F8-12FDD5612482}"/>
          </ac:spMkLst>
        </pc:spChg>
      </pc:sldChg>
      <pc:sldChg chg="addSp delSp modSp mod">
        <pc:chgData name="Rosmorduc Vinca" userId="ad80fc01-cf55-4376-a825-a887c8046f05" providerId="ADAL" clId="{3AAA73E2-7A23-4978-9A26-73EB301CAA8C}" dt="2021-08-26T14:22:00.058" v="192" actId="207"/>
        <pc:sldMkLst>
          <pc:docMk/>
          <pc:sldMk cId="2842681453" sldId="409"/>
        </pc:sldMkLst>
        <pc:spChg chg="add mod">
          <ac:chgData name="Rosmorduc Vinca" userId="ad80fc01-cf55-4376-a825-a887c8046f05" providerId="ADAL" clId="{3AAA73E2-7A23-4978-9A26-73EB301CAA8C}" dt="2021-08-26T14:22:00.058" v="192" actId="207"/>
          <ac:spMkLst>
            <pc:docMk/>
            <pc:sldMk cId="2842681453" sldId="409"/>
            <ac:spMk id="7" creationId="{DACA3B23-FB49-4FAF-8D4F-70D9B12E73D7}"/>
          </ac:spMkLst>
        </pc:spChg>
        <pc:spChg chg="add del mod">
          <ac:chgData name="Rosmorduc Vinca" userId="ad80fc01-cf55-4376-a825-a887c8046f05" providerId="ADAL" clId="{3AAA73E2-7A23-4978-9A26-73EB301CAA8C}" dt="2021-08-26T14:11:13.426" v="93" actId="478"/>
          <ac:spMkLst>
            <pc:docMk/>
            <pc:sldMk cId="2842681453" sldId="409"/>
            <ac:spMk id="9" creationId="{CFF9B0C1-A082-4ADA-8FA4-9B7F13D6B84E}"/>
          </ac:spMkLst>
        </pc:spChg>
        <pc:spChg chg="add mod">
          <ac:chgData name="Rosmorduc Vinca" userId="ad80fc01-cf55-4376-a825-a887c8046f05" providerId="ADAL" clId="{3AAA73E2-7A23-4978-9A26-73EB301CAA8C}" dt="2021-08-26T14:21:13.210" v="184" actId="20577"/>
          <ac:spMkLst>
            <pc:docMk/>
            <pc:sldMk cId="2842681453" sldId="409"/>
            <ac:spMk id="10" creationId="{A898BF73-4B3B-42B3-A517-192EE9B5928B}"/>
          </ac:spMkLst>
        </pc:spChg>
        <pc:spChg chg="add mod">
          <ac:chgData name="Rosmorduc Vinca" userId="ad80fc01-cf55-4376-a825-a887c8046f05" providerId="ADAL" clId="{3AAA73E2-7A23-4978-9A26-73EB301CAA8C}" dt="2021-08-26T14:21:38.837" v="191" actId="1076"/>
          <ac:spMkLst>
            <pc:docMk/>
            <pc:sldMk cId="2842681453" sldId="409"/>
            <ac:spMk id="11" creationId="{12F464F4-41A9-4CAA-8C71-8CE351EEBC48}"/>
          </ac:spMkLst>
        </pc:spChg>
        <pc:spChg chg="add mod">
          <ac:chgData name="Rosmorduc Vinca" userId="ad80fc01-cf55-4376-a825-a887c8046f05" providerId="ADAL" clId="{3AAA73E2-7A23-4978-9A26-73EB301CAA8C}" dt="2021-08-26T14:10:13.030" v="81" actId="207"/>
          <ac:spMkLst>
            <pc:docMk/>
            <pc:sldMk cId="2842681453" sldId="409"/>
            <ac:spMk id="13" creationId="{C4F22FC1-C832-45B7-B12A-A163BF7E27D4}"/>
          </ac:spMkLst>
        </pc:spChg>
      </pc:sldChg>
      <pc:sldChg chg="addSp delSp modSp mod">
        <pc:chgData name="Rosmorduc Vinca" userId="ad80fc01-cf55-4376-a825-a887c8046f05" providerId="ADAL" clId="{3AAA73E2-7A23-4978-9A26-73EB301CAA8C}" dt="2021-08-26T14:19:12.898" v="163" actId="1038"/>
        <pc:sldMkLst>
          <pc:docMk/>
          <pc:sldMk cId="4280445400" sldId="410"/>
        </pc:sldMkLst>
        <pc:spChg chg="add mod">
          <ac:chgData name="Rosmorduc Vinca" userId="ad80fc01-cf55-4376-a825-a887c8046f05" providerId="ADAL" clId="{3AAA73E2-7A23-4978-9A26-73EB301CAA8C}" dt="2021-08-26T14:16:50.539" v="143" actId="1076"/>
          <ac:spMkLst>
            <pc:docMk/>
            <pc:sldMk cId="4280445400" sldId="410"/>
            <ac:spMk id="8" creationId="{FAC7DE4E-F132-4D5D-8973-BE5F5A3EDB16}"/>
          </ac:spMkLst>
        </pc:spChg>
        <pc:spChg chg="add del mod">
          <ac:chgData name="Rosmorduc Vinca" userId="ad80fc01-cf55-4376-a825-a887c8046f05" providerId="ADAL" clId="{3AAA73E2-7A23-4978-9A26-73EB301CAA8C}" dt="2021-08-26T14:16:03.215" v="136" actId="478"/>
          <ac:spMkLst>
            <pc:docMk/>
            <pc:sldMk cId="4280445400" sldId="410"/>
            <ac:spMk id="9" creationId="{6A7B6460-5900-4BAC-9332-815F2295B331}"/>
          </ac:spMkLst>
        </pc:spChg>
        <pc:spChg chg="add mod">
          <ac:chgData name="Rosmorduc Vinca" userId="ad80fc01-cf55-4376-a825-a887c8046f05" providerId="ADAL" clId="{3AAA73E2-7A23-4978-9A26-73EB301CAA8C}" dt="2021-08-26T14:15:33.733" v="131" actId="1076"/>
          <ac:spMkLst>
            <pc:docMk/>
            <pc:sldMk cId="4280445400" sldId="410"/>
            <ac:spMk id="10" creationId="{F3F97A79-5A9E-4BED-82FC-4E61FF6AFC52}"/>
          </ac:spMkLst>
        </pc:spChg>
        <pc:spChg chg="add mod">
          <ac:chgData name="Rosmorduc Vinca" userId="ad80fc01-cf55-4376-a825-a887c8046f05" providerId="ADAL" clId="{3AAA73E2-7A23-4978-9A26-73EB301CAA8C}" dt="2021-08-26T14:17:46.489" v="152" actId="20577"/>
          <ac:spMkLst>
            <pc:docMk/>
            <pc:sldMk cId="4280445400" sldId="410"/>
            <ac:spMk id="11" creationId="{2A91F2D5-B0A4-46AE-BF83-52BE3A1495C7}"/>
          </ac:spMkLst>
        </pc:spChg>
        <pc:spChg chg="add mod">
          <ac:chgData name="Rosmorduc Vinca" userId="ad80fc01-cf55-4376-a825-a887c8046f05" providerId="ADAL" clId="{3AAA73E2-7A23-4978-9A26-73EB301CAA8C}" dt="2021-08-26T14:19:12.898" v="163" actId="1038"/>
          <ac:spMkLst>
            <pc:docMk/>
            <pc:sldMk cId="4280445400" sldId="410"/>
            <ac:spMk id="12" creationId="{FE9F1869-4BBF-4211-8097-AD0B2229D6EA}"/>
          </ac:spMkLst>
        </pc:spChg>
        <pc:spChg chg="add mod">
          <ac:chgData name="Rosmorduc Vinca" userId="ad80fc01-cf55-4376-a825-a887c8046f05" providerId="ADAL" clId="{3AAA73E2-7A23-4978-9A26-73EB301CAA8C}" dt="2021-08-26T14:18:35.478" v="159" actId="20577"/>
          <ac:spMkLst>
            <pc:docMk/>
            <pc:sldMk cId="4280445400" sldId="410"/>
            <ac:spMk id="13" creationId="{417D2010-1E62-4699-B433-3FFF606901DF}"/>
          </ac:spMkLst>
        </pc:spChg>
        <pc:picChg chg="mod">
          <ac:chgData name="Rosmorduc Vinca" userId="ad80fc01-cf55-4376-a825-a887c8046f05" providerId="ADAL" clId="{3AAA73E2-7A23-4978-9A26-73EB301CAA8C}" dt="2021-08-26T14:16:46.266" v="142" actId="1076"/>
          <ac:picMkLst>
            <pc:docMk/>
            <pc:sldMk cId="4280445400" sldId="410"/>
            <ac:picMk id="21" creationId="{BE6E7D1B-857E-4911-AEC0-DECB21429814}"/>
          </ac:picMkLst>
        </pc:picChg>
      </pc:sldChg>
      <pc:sldChg chg="addSp delSp modSp mod">
        <pc:chgData name="Rosmorduc Vinca" userId="ad80fc01-cf55-4376-a825-a887c8046f05" providerId="ADAL" clId="{3AAA73E2-7A23-4978-9A26-73EB301CAA8C}" dt="2021-08-26T14:27:43.242" v="207" actId="207"/>
        <pc:sldMkLst>
          <pc:docMk/>
          <pc:sldMk cId="2594234786" sldId="411"/>
        </pc:sldMkLst>
        <pc:spChg chg="add del mod">
          <ac:chgData name="Rosmorduc Vinca" userId="ad80fc01-cf55-4376-a825-a887c8046f05" providerId="ADAL" clId="{3AAA73E2-7A23-4978-9A26-73EB301CAA8C}" dt="2021-08-26T14:11:07.227" v="92" actId="478"/>
          <ac:spMkLst>
            <pc:docMk/>
            <pc:sldMk cId="2594234786" sldId="411"/>
            <ac:spMk id="7" creationId="{1F040900-6BCC-4F4A-9842-31FF877C23A2}"/>
          </ac:spMkLst>
        </pc:spChg>
        <pc:spChg chg="add mod">
          <ac:chgData name="Rosmorduc Vinca" userId="ad80fc01-cf55-4376-a825-a887c8046f05" providerId="ADAL" clId="{3AAA73E2-7A23-4978-9A26-73EB301CAA8C}" dt="2021-08-26T14:22:38.729" v="198" actId="207"/>
          <ac:spMkLst>
            <pc:docMk/>
            <pc:sldMk cId="2594234786" sldId="411"/>
            <ac:spMk id="9" creationId="{F737EBD5-A5C4-46E3-9D54-F3D375194DC0}"/>
          </ac:spMkLst>
        </pc:spChg>
        <pc:spChg chg="add mod">
          <ac:chgData name="Rosmorduc Vinca" userId="ad80fc01-cf55-4376-a825-a887c8046f05" providerId="ADAL" clId="{3AAA73E2-7A23-4978-9A26-73EB301CAA8C}" dt="2021-08-26T14:27:43.242" v="207" actId="207"/>
          <ac:spMkLst>
            <pc:docMk/>
            <pc:sldMk cId="2594234786" sldId="411"/>
            <ac:spMk id="10" creationId="{22C3ADF0-D099-47FC-A41D-BDC094673077}"/>
          </ac:spMkLst>
        </pc:spChg>
        <pc:spChg chg="add mod">
          <ac:chgData name="Rosmorduc Vinca" userId="ad80fc01-cf55-4376-a825-a887c8046f05" providerId="ADAL" clId="{3AAA73E2-7A23-4978-9A26-73EB301CAA8C}" dt="2021-08-26T14:27:38.913" v="206" actId="207"/>
          <ac:spMkLst>
            <pc:docMk/>
            <pc:sldMk cId="2594234786" sldId="411"/>
            <ac:spMk id="11" creationId="{682C3EFA-2E61-4B3F-A868-515065F97F64}"/>
          </ac:spMkLst>
        </pc:spChg>
        <pc:spChg chg="add mod">
          <ac:chgData name="Rosmorduc Vinca" userId="ad80fc01-cf55-4376-a825-a887c8046f05" providerId="ADAL" clId="{3AAA73E2-7A23-4978-9A26-73EB301CAA8C}" dt="2021-08-26T14:11:05.237" v="91" actId="1076"/>
          <ac:spMkLst>
            <pc:docMk/>
            <pc:sldMk cId="2594234786" sldId="411"/>
            <ac:spMk id="12" creationId="{DDCB6DBC-79F8-447E-9959-1426C36E18C0}"/>
          </ac:spMkLst>
        </pc:spChg>
      </pc:sldChg>
      <pc:sldChg chg="addSp delSp modSp mod">
        <pc:chgData name="Rosmorduc Vinca" userId="ad80fc01-cf55-4376-a825-a887c8046f05" providerId="ADAL" clId="{3AAA73E2-7A23-4978-9A26-73EB301CAA8C}" dt="2021-08-26T14:30:45.315" v="254" actId="1035"/>
        <pc:sldMkLst>
          <pc:docMk/>
          <pc:sldMk cId="3609315654" sldId="412"/>
        </pc:sldMkLst>
        <pc:spChg chg="add mod">
          <ac:chgData name="Rosmorduc Vinca" userId="ad80fc01-cf55-4376-a825-a887c8046f05" providerId="ADAL" clId="{3AAA73E2-7A23-4978-9A26-73EB301CAA8C}" dt="2021-08-26T14:30:20.695" v="236" actId="20577"/>
          <ac:spMkLst>
            <pc:docMk/>
            <pc:sldMk cId="3609315654" sldId="412"/>
            <ac:spMk id="7" creationId="{C76FE42D-C4BF-492F-BD28-8CD8DECD7FE1}"/>
          </ac:spMkLst>
        </pc:spChg>
        <pc:spChg chg="add mod">
          <ac:chgData name="Rosmorduc Vinca" userId="ad80fc01-cf55-4376-a825-a887c8046f05" providerId="ADAL" clId="{3AAA73E2-7A23-4978-9A26-73EB301CAA8C}" dt="2021-08-26T14:30:45.315" v="254" actId="1035"/>
          <ac:spMkLst>
            <pc:docMk/>
            <pc:sldMk cId="3609315654" sldId="412"/>
            <ac:spMk id="9" creationId="{F05AABF1-13D2-4E72-B05E-40852BF24C18}"/>
          </ac:spMkLst>
        </pc:spChg>
        <pc:spChg chg="add del mod">
          <ac:chgData name="Rosmorduc Vinca" userId="ad80fc01-cf55-4376-a825-a887c8046f05" providerId="ADAL" clId="{3AAA73E2-7A23-4978-9A26-73EB301CAA8C}" dt="2021-08-26T14:13:28.442" v="116" actId="478"/>
          <ac:spMkLst>
            <pc:docMk/>
            <pc:sldMk cId="3609315654" sldId="412"/>
            <ac:spMk id="11" creationId="{D98C6BB9-041E-4F64-82C3-4FBDC1EE45E9}"/>
          </ac:spMkLst>
        </pc:spChg>
        <pc:spChg chg="add del mod">
          <ac:chgData name="Rosmorduc Vinca" userId="ad80fc01-cf55-4376-a825-a887c8046f05" providerId="ADAL" clId="{3AAA73E2-7A23-4978-9A26-73EB301CAA8C}" dt="2021-08-26T14:12:33.213" v="108" actId="478"/>
          <ac:spMkLst>
            <pc:docMk/>
            <pc:sldMk cId="3609315654" sldId="412"/>
            <ac:spMk id="13" creationId="{8565303C-AA0A-4935-8A64-12B878AC9766}"/>
          </ac:spMkLst>
        </pc:spChg>
        <pc:spChg chg="add del mod">
          <ac:chgData name="Rosmorduc Vinca" userId="ad80fc01-cf55-4376-a825-a887c8046f05" providerId="ADAL" clId="{3AAA73E2-7A23-4978-9A26-73EB301CAA8C}" dt="2021-08-26T14:12:31.825" v="107" actId="478"/>
          <ac:spMkLst>
            <pc:docMk/>
            <pc:sldMk cId="3609315654" sldId="412"/>
            <ac:spMk id="14" creationId="{3CC1C687-DDD0-4F21-8330-5CD052ADBBB5}"/>
          </ac:spMkLst>
        </pc:spChg>
        <pc:spChg chg="add mod">
          <ac:chgData name="Rosmorduc Vinca" userId="ad80fc01-cf55-4376-a825-a887c8046f05" providerId="ADAL" clId="{3AAA73E2-7A23-4978-9A26-73EB301CAA8C}" dt="2021-08-26T14:12:29.719" v="106" actId="1076"/>
          <ac:spMkLst>
            <pc:docMk/>
            <pc:sldMk cId="3609315654" sldId="412"/>
            <ac:spMk id="15" creationId="{B705A2C3-6D4E-42B6-B050-A0B71B2DDF00}"/>
          </ac:spMkLst>
        </pc:spChg>
        <pc:spChg chg="add mod">
          <ac:chgData name="Rosmorduc Vinca" userId="ad80fc01-cf55-4376-a825-a887c8046f05" providerId="ADAL" clId="{3AAA73E2-7A23-4978-9A26-73EB301CAA8C}" dt="2021-08-26T14:13:24.552" v="115"/>
          <ac:spMkLst>
            <pc:docMk/>
            <pc:sldMk cId="3609315654" sldId="412"/>
            <ac:spMk id="16" creationId="{678E8262-4D10-4A81-A854-47A7907E3BC6}"/>
          </ac:spMkLst>
        </pc:spChg>
        <pc:picChg chg="mod">
          <ac:chgData name="Rosmorduc Vinca" userId="ad80fc01-cf55-4376-a825-a887c8046f05" providerId="ADAL" clId="{3AAA73E2-7A23-4978-9A26-73EB301CAA8C}" dt="2021-08-26T14:30:45.315" v="254" actId="1035"/>
          <ac:picMkLst>
            <pc:docMk/>
            <pc:sldMk cId="3609315654" sldId="412"/>
            <ac:picMk id="8" creationId="{D5FA15AE-E8ED-4B0A-9D31-FFD8111AFDF5}"/>
          </ac:picMkLst>
        </pc:picChg>
      </pc:sldChg>
      <pc:sldChg chg="addSp modSp mod">
        <pc:chgData name="Rosmorduc Vinca" userId="ad80fc01-cf55-4376-a825-a887c8046f05" providerId="ADAL" clId="{3AAA73E2-7A23-4978-9A26-73EB301CAA8C}" dt="2021-08-26T14:34:05.587" v="358" actId="20577"/>
        <pc:sldMkLst>
          <pc:docMk/>
          <pc:sldMk cId="101228074" sldId="420"/>
        </pc:sldMkLst>
        <pc:spChg chg="mod">
          <ac:chgData name="Rosmorduc Vinca" userId="ad80fc01-cf55-4376-a825-a887c8046f05" providerId="ADAL" clId="{3AAA73E2-7A23-4978-9A26-73EB301CAA8C}" dt="2021-08-26T14:34:05.587" v="358" actId="20577"/>
          <ac:spMkLst>
            <pc:docMk/>
            <pc:sldMk cId="101228074" sldId="420"/>
            <ac:spMk id="3" creationId="{AFBC1331-74D8-4E6B-BC3E-47D33EC453CE}"/>
          </ac:spMkLst>
        </pc:spChg>
        <pc:spChg chg="add mod">
          <ac:chgData name="Rosmorduc Vinca" userId="ad80fc01-cf55-4376-a825-a887c8046f05" providerId="ADAL" clId="{3AAA73E2-7A23-4978-9A26-73EB301CAA8C}" dt="2021-08-26T14:31:22.384" v="260" actId="1076"/>
          <ac:spMkLst>
            <pc:docMk/>
            <pc:sldMk cId="101228074" sldId="420"/>
            <ac:spMk id="8" creationId="{3B6EEA74-7411-42BE-AFB4-D726FAF003AD}"/>
          </ac:spMkLst>
        </pc:spChg>
        <pc:spChg chg="add mod">
          <ac:chgData name="Rosmorduc Vinca" userId="ad80fc01-cf55-4376-a825-a887c8046f05" providerId="ADAL" clId="{3AAA73E2-7A23-4978-9A26-73EB301CAA8C}" dt="2021-08-26T14:32:12.614" v="263" actId="1076"/>
          <ac:spMkLst>
            <pc:docMk/>
            <pc:sldMk cId="101228074" sldId="420"/>
            <ac:spMk id="10" creationId="{BC3DC623-301D-402F-84E2-E0D4FED88E38}"/>
          </ac:spMkLst>
        </pc:spChg>
        <pc:spChg chg="add mod">
          <ac:chgData name="Rosmorduc Vinca" userId="ad80fc01-cf55-4376-a825-a887c8046f05" providerId="ADAL" clId="{3AAA73E2-7A23-4978-9A26-73EB301CAA8C}" dt="2021-08-26T14:32:35.109" v="268" actId="1076"/>
          <ac:spMkLst>
            <pc:docMk/>
            <pc:sldMk cId="101228074" sldId="420"/>
            <ac:spMk id="11" creationId="{87A7A1CA-40E7-4FD7-968C-526EE57236E7}"/>
          </ac:spMkLst>
        </pc:spChg>
      </pc:sldChg>
      <pc:sldChg chg="addSp delSp modSp mod">
        <pc:chgData name="Rosmorduc Vinca" userId="ad80fc01-cf55-4376-a825-a887c8046f05" providerId="ADAL" clId="{3AAA73E2-7A23-4978-9A26-73EB301CAA8C}" dt="2021-08-26T14:15:18.517" v="129" actId="207"/>
        <pc:sldMkLst>
          <pc:docMk/>
          <pc:sldMk cId="3972906635" sldId="428"/>
        </pc:sldMkLst>
        <pc:spChg chg="add mod">
          <ac:chgData name="Rosmorduc Vinca" userId="ad80fc01-cf55-4376-a825-a887c8046f05" providerId="ADAL" clId="{3AAA73E2-7A23-4978-9A26-73EB301CAA8C}" dt="2021-08-26T14:09:03.152" v="70" actId="207"/>
          <ac:spMkLst>
            <pc:docMk/>
            <pc:sldMk cId="3972906635" sldId="428"/>
            <ac:spMk id="17" creationId="{95DF88B8-2560-447D-BE3C-CB24AEC817C8}"/>
          </ac:spMkLst>
        </pc:spChg>
        <pc:spChg chg="add del mod">
          <ac:chgData name="Rosmorduc Vinca" userId="ad80fc01-cf55-4376-a825-a887c8046f05" providerId="ADAL" clId="{3AAA73E2-7A23-4978-9A26-73EB301CAA8C}" dt="2021-08-26T14:00:55.836" v="6" actId="478"/>
          <ac:spMkLst>
            <pc:docMk/>
            <pc:sldMk cId="3972906635" sldId="428"/>
            <ac:spMk id="18" creationId="{EB0B7F5B-95E6-4443-94DA-F29B928B1298}"/>
          </ac:spMkLst>
        </pc:spChg>
        <pc:spChg chg="add del mod">
          <ac:chgData name="Rosmorduc Vinca" userId="ad80fc01-cf55-4376-a825-a887c8046f05" providerId="ADAL" clId="{3AAA73E2-7A23-4978-9A26-73EB301CAA8C}" dt="2021-08-26T14:00:54.865" v="5" actId="478"/>
          <ac:spMkLst>
            <pc:docMk/>
            <pc:sldMk cId="3972906635" sldId="428"/>
            <ac:spMk id="19" creationId="{FAFDE3E2-0193-4B87-B7C9-6F4C50058DA6}"/>
          </ac:spMkLst>
        </pc:spChg>
        <pc:spChg chg="add mod">
          <ac:chgData name="Rosmorduc Vinca" userId="ad80fc01-cf55-4376-a825-a887c8046f05" providerId="ADAL" clId="{3AAA73E2-7A23-4978-9A26-73EB301CAA8C}" dt="2021-08-26T14:10:20.782" v="82" actId="207"/>
          <ac:spMkLst>
            <pc:docMk/>
            <pc:sldMk cId="3972906635" sldId="428"/>
            <ac:spMk id="20" creationId="{18769EED-A0FD-4815-8B1D-D9CB2910CD2A}"/>
          </ac:spMkLst>
        </pc:spChg>
        <pc:spChg chg="add mod">
          <ac:chgData name="Rosmorduc Vinca" userId="ad80fc01-cf55-4376-a825-a887c8046f05" providerId="ADAL" clId="{3AAA73E2-7A23-4978-9A26-73EB301CAA8C}" dt="2021-08-26T14:10:55.197" v="89" actId="207"/>
          <ac:spMkLst>
            <pc:docMk/>
            <pc:sldMk cId="3972906635" sldId="428"/>
            <ac:spMk id="21" creationId="{0DF7437E-3688-420D-9753-30FA7EE09937}"/>
          </ac:spMkLst>
        </pc:spChg>
        <pc:spChg chg="add mod">
          <ac:chgData name="Rosmorduc Vinca" userId="ad80fc01-cf55-4376-a825-a887c8046f05" providerId="ADAL" clId="{3AAA73E2-7A23-4978-9A26-73EB301CAA8C}" dt="2021-08-26T14:12:18.401" v="104" actId="207"/>
          <ac:spMkLst>
            <pc:docMk/>
            <pc:sldMk cId="3972906635" sldId="428"/>
            <ac:spMk id="22" creationId="{89A530FA-57A2-46C7-A590-46DC6A880C57}"/>
          </ac:spMkLst>
        </pc:spChg>
        <pc:spChg chg="add mod">
          <ac:chgData name="Rosmorduc Vinca" userId="ad80fc01-cf55-4376-a825-a887c8046f05" providerId="ADAL" clId="{3AAA73E2-7A23-4978-9A26-73EB301CAA8C}" dt="2021-08-26T14:13:17.826" v="114" actId="207"/>
          <ac:spMkLst>
            <pc:docMk/>
            <pc:sldMk cId="3972906635" sldId="428"/>
            <ac:spMk id="23" creationId="{4A5F8FBB-2AAD-47C4-A243-F7CD67DF713B}"/>
          </ac:spMkLst>
        </pc:spChg>
        <pc:spChg chg="add mod">
          <ac:chgData name="Rosmorduc Vinca" userId="ad80fc01-cf55-4376-a825-a887c8046f05" providerId="ADAL" clId="{3AAA73E2-7A23-4978-9A26-73EB301CAA8C}" dt="2021-08-26T14:14:23.102" v="122" actId="207"/>
          <ac:spMkLst>
            <pc:docMk/>
            <pc:sldMk cId="3972906635" sldId="428"/>
            <ac:spMk id="24" creationId="{4F9F7322-C3B4-4239-9BB7-56DF7F4CF246}"/>
          </ac:spMkLst>
        </pc:spChg>
        <pc:spChg chg="add mod">
          <ac:chgData name="Rosmorduc Vinca" userId="ad80fc01-cf55-4376-a825-a887c8046f05" providerId="ADAL" clId="{3AAA73E2-7A23-4978-9A26-73EB301CAA8C}" dt="2021-08-26T14:15:18.517" v="129" actId="207"/>
          <ac:spMkLst>
            <pc:docMk/>
            <pc:sldMk cId="3972906635" sldId="428"/>
            <ac:spMk id="25" creationId="{32D1F351-047C-47CD-B182-3E71E21B0F5A}"/>
          </ac:spMkLst>
        </pc:spChg>
      </pc:sldChg>
      <pc:sldChg chg="add">
        <pc:chgData name="Rosmorduc Vinca" userId="ad80fc01-cf55-4376-a825-a887c8046f05" providerId="ADAL" clId="{3AAA73E2-7A23-4978-9A26-73EB301CAA8C}" dt="2021-08-26T14:06:13.655" v="48"/>
        <pc:sldMkLst>
          <pc:docMk/>
          <pc:sldMk cId="3033674034" sldId="429"/>
        </pc:sldMkLst>
      </pc:sldChg>
      <pc:sldChg chg="add">
        <pc:chgData name="Rosmorduc Vinca" userId="ad80fc01-cf55-4376-a825-a887c8046f05" providerId="ADAL" clId="{3AAA73E2-7A23-4978-9A26-73EB301CAA8C}" dt="2021-08-26T14:06:13.655" v="48"/>
        <pc:sldMkLst>
          <pc:docMk/>
          <pc:sldMk cId="4022983584" sldId="430"/>
        </pc:sldMkLst>
      </pc:sldChg>
      <pc:sldChg chg="modSp add mod">
        <pc:chgData name="Rosmorduc Vinca" userId="ad80fc01-cf55-4376-a825-a887c8046f05" providerId="ADAL" clId="{3AAA73E2-7A23-4978-9A26-73EB301CAA8C}" dt="2021-08-26T14:33:33.830" v="347" actId="20577"/>
        <pc:sldMkLst>
          <pc:docMk/>
          <pc:sldMk cId="2979061312" sldId="431"/>
        </pc:sldMkLst>
        <pc:spChg chg="mod">
          <ac:chgData name="Rosmorduc Vinca" userId="ad80fc01-cf55-4376-a825-a887c8046f05" providerId="ADAL" clId="{3AAA73E2-7A23-4978-9A26-73EB301CAA8C}" dt="2021-08-26T14:33:33.830" v="347" actId="20577"/>
          <ac:spMkLst>
            <pc:docMk/>
            <pc:sldMk cId="2979061312" sldId="431"/>
            <ac:spMk id="3" creationId="{9B3708F4-CAC1-4236-AB20-8B0DCE015F40}"/>
          </ac:spMkLst>
        </pc:spChg>
      </pc:sldChg>
      <pc:sldChg chg="modSp add del mod">
        <pc:chgData name="Rosmorduc Vinca" userId="ad80fc01-cf55-4376-a825-a887c8046f05" providerId="ADAL" clId="{3AAA73E2-7A23-4978-9A26-73EB301CAA8C}" dt="2021-08-26T14:07:45.718" v="65" actId="2696"/>
        <pc:sldMkLst>
          <pc:docMk/>
          <pc:sldMk cId="3143553635" sldId="431"/>
        </pc:sldMkLst>
        <pc:spChg chg="mod">
          <ac:chgData name="Rosmorduc Vinca" userId="ad80fc01-cf55-4376-a825-a887c8046f05" providerId="ADAL" clId="{3AAA73E2-7A23-4978-9A26-73EB301CAA8C}" dt="2021-08-26T14:07:06.634" v="60" actId="20577"/>
          <ac:spMkLst>
            <pc:docMk/>
            <pc:sldMk cId="3143553635" sldId="431"/>
            <ac:spMk id="3" creationId="{9B3708F4-CAC1-4236-AB20-8B0DCE015F40}"/>
          </ac:spMkLst>
        </pc:spChg>
      </pc:sldChg>
    </pc:docChg>
  </pc:docChgLst>
  <pc:docChgLst>
    <pc:chgData name="Rosmorduc Vinca" userId="ad80fc01-cf55-4376-a825-a887c8046f05" providerId="ADAL" clId="{B229AEDE-6B6E-4692-9652-8D1F28EF235A}"/>
    <pc:docChg chg="modSld">
      <pc:chgData name="Rosmorduc Vinca" userId="ad80fc01-cf55-4376-a825-a887c8046f05" providerId="ADAL" clId="{B229AEDE-6B6E-4692-9652-8D1F28EF235A}" dt="2020-10-15T08:08:33.278" v="10" actId="790"/>
      <pc:docMkLst>
        <pc:docMk/>
      </pc:docMkLst>
      <pc:sldChg chg="modSp mod">
        <pc:chgData name="Rosmorduc Vinca" userId="ad80fc01-cf55-4376-a825-a887c8046f05" providerId="ADAL" clId="{B229AEDE-6B6E-4692-9652-8D1F28EF235A}" dt="2020-10-15T08:03:16.264" v="0" actId="790"/>
        <pc:sldMkLst>
          <pc:docMk/>
          <pc:sldMk cId="1239265639" sldId="265"/>
        </pc:sldMkLst>
        <pc:spChg chg="mod">
          <ac:chgData name="Rosmorduc Vinca" userId="ad80fc01-cf55-4376-a825-a887c8046f05" providerId="ADAL" clId="{B229AEDE-6B6E-4692-9652-8D1F28EF235A}" dt="2020-10-15T08:03:16.264" v="0" actId="790"/>
          <ac:spMkLst>
            <pc:docMk/>
            <pc:sldMk cId="1239265639" sldId="265"/>
            <ac:spMk id="4" creationId="{FC08C457-F0D3-447C-90A9-8ABC0A415BCC}"/>
          </ac:spMkLst>
        </pc:spChg>
      </pc:sldChg>
      <pc:sldChg chg="modSp mod">
        <pc:chgData name="Rosmorduc Vinca" userId="ad80fc01-cf55-4376-a825-a887c8046f05" providerId="ADAL" clId="{B229AEDE-6B6E-4692-9652-8D1F28EF235A}" dt="2020-10-15T08:08:33.278" v="10" actId="790"/>
        <pc:sldMkLst>
          <pc:docMk/>
          <pc:sldMk cId="948505854" sldId="312"/>
        </pc:sldMkLst>
        <pc:spChg chg="mod">
          <ac:chgData name="Rosmorduc Vinca" userId="ad80fc01-cf55-4376-a825-a887c8046f05" providerId="ADAL" clId="{B229AEDE-6B6E-4692-9652-8D1F28EF235A}" dt="2020-10-15T08:08:33.278" v="10" actId="790"/>
          <ac:spMkLst>
            <pc:docMk/>
            <pc:sldMk cId="948505854" sldId="312"/>
            <ac:spMk id="2" creationId="{DB001924-CB04-4842-B593-09E791D7E647}"/>
          </ac:spMkLst>
        </pc:spChg>
        <pc:spChg chg="mod">
          <ac:chgData name="Rosmorduc Vinca" userId="ad80fc01-cf55-4376-a825-a887c8046f05" providerId="ADAL" clId="{B229AEDE-6B6E-4692-9652-8D1F28EF235A}" dt="2020-10-15T08:08:09.576" v="9" actId="790"/>
          <ac:spMkLst>
            <pc:docMk/>
            <pc:sldMk cId="948505854" sldId="312"/>
            <ac:spMk id="4" creationId="{E75AD8FC-BD52-41FC-8884-D80E05DBEA45}"/>
          </ac:spMkLst>
        </pc:spChg>
      </pc:sldChg>
      <pc:sldChg chg="modSp mod">
        <pc:chgData name="Rosmorduc Vinca" userId="ad80fc01-cf55-4376-a825-a887c8046f05" providerId="ADAL" clId="{B229AEDE-6B6E-4692-9652-8D1F28EF235A}" dt="2020-10-15T08:06:44.666" v="4" actId="790"/>
        <pc:sldMkLst>
          <pc:docMk/>
          <pc:sldMk cId="2544901983" sldId="350"/>
        </pc:sldMkLst>
        <pc:spChg chg="mod">
          <ac:chgData name="Rosmorduc Vinca" userId="ad80fc01-cf55-4376-a825-a887c8046f05" providerId="ADAL" clId="{B229AEDE-6B6E-4692-9652-8D1F28EF235A}" dt="2020-10-15T08:06:44.666" v="4" actId="790"/>
          <ac:spMkLst>
            <pc:docMk/>
            <pc:sldMk cId="2544901983" sldId="350"/>
            <ac:spMk id="3076" creationId="{00000000-0000-0000-0000-000000000000}"/>
          </ac:spMkLst>
        </pc:spChg>
      </pc:sldChg>
      <pc:sldChg chg="modSp mod">
        <pc:chgData name="Rosmorduc Vinca" userId="ad80fc01-cf55-4376-a825-a887c8046f05" providerId="ADAL" clId="{B229AEDE-6B6E-4692-9652-8D1F28EF235A}" dt="2020-10-15T08:03:34.430" v="1" actId="790"/>
        <pc:sldMkLst>
          <pc:docMk/>
          <pc:sldMk cId="1135209016" sldId="359"/>
        </pc:sldMkLst>
        <pc:spChg chg="mod">
          <ac:chgData name="Rosmorduc Vinca" userId="ad80fc01-cf55-4376-a825-a887c8046f05" providerId="ADAL" clId="{B229AEDE-6B6E-4692-9652-8D1F28EF235A}" dt="2020-10-15T08:03:34.430" v="1" actId="790"/>
          <ac:spMkLst>
            <pc:docMk/>
            <pc:sldMk cId="1135209016" sldId="359"/>
            <ac:spMk id="8" creationId="{00000000-0000-0000-0000-000000000000}"/>
          </ac:spMkLst>
        </pc:spChg>
      </pc:sldChg>
      <pc:sldChg chg="modSp mod">
        <pc:chgData name="Rosmorduc Vinca" userId="ad80fc01-cf55-4376-a825-a887c8046f05" providerId="ADAL" clId="{B229AEDE-6B6E-4692-9652-8D1F28EF235A}" dt="2020-10-15T08:03:52.822" v="2" actId="790"/>
        <pc:sldMkLst>
          <pc:docMk/>
          <pc:sldMk cId="282809392" sldId="361"/>
        </pc:sldMkLst>
        <pc:spChg chg="mod">
          <ac:chgData name="Rosmorduc Vinca" userId="ad80fc01-cf55-4376-a825-a887c8046f05" providerId="ADAL" clId="{B229AEDE-6B6E-4692-9652-8D1F28EF235A}" dt="2020-10-15T08:03:52.822" v="2" actId="790"/>
          <ac:spMkLst>
            <pc:docMk/>
            <pc:sldMk cId="282809392" sldId="361"/>
            <ac:spMk id="36875" creationId="{00000000-0000-0000-0000-000000000000}"/>
          </ac:spMkLst>
        </pc:spChg>
      </pc:sldChg>
      <pc:sldChg chg="modNotesTx">
        <pc:chgData name="Rosmorduc Vinca" userId="ad80fc01-cf55-4376-a825-a887c8046f05" providerId="ADAL" clId="{B229AEDE-6B6E-4692-9652-8D1F28EF235A}" dt="2020-10-15T08:07:09.616" v="7" actId="790"/>
        <pc:sldMkLst>
          <pc:docMk/>
          <pc:sldMk cId="976094216" sldId="362"/>
        </pc:sldMkLst>
      </pc:sldChg>
    </pc:docChg>
  </pc:docChgLst>
  <pc:docChgLst>
    <pc:chgData name="Rosmorduc Vinca" userId="ad80fc01-cf55-4376-a825-a887c8046f05" providerId="ADAL" clId="{220038FF-6FED-4CE5-8D6E-A80EBA1B34A9}"/>
    <pc:docChg chg="custSel addSld delSld modSld">
      <pc:chgData name="Rosmorduc Vinca" userId="ad80fc01-cf55-4376-a825-a887c8046f05" providerId="ADAL" clId="{220038FF-6FED-4CE5-8D6E-A80EBA1B34A9}" dt="2021-08-05T14:59:46.430" v="192" actId="20577"/>
      <pc:docMkLst>
        <pc:docMk/>
      </pc:docMkLst>
      <pc:sldChg chg="add">
        <pc:chgData name="Rosmorduc Vinca" userId="ad80fc01-cf55-4376-a825-a887c8046f05" providerId="ADAL" clId="{220038FF-6FED-4CE5-8D6E-A80EBA1B34A9}" dt="2021-08-05T14:52:04.465" v="84"/>
        <pc:sldMkLst>
          <pc:docMk/>
          <pc:sldMk cId="2205149751" sldId="353"/>
        </pc:sldMkLst>
      </pc:sldChg>
      <pc:sldChg chg="del">
        <pc:chgData name="Rosmorduc Vinca" userId="ad80fc01-cf55-4376-a825-a887c8046f05" providerId="ADAL" clId="{220038FF-6FED-4CE5-8D6E-A80EBA1B34A9}" dt="2021-08-05T14:51:58.590" v="83" actId="2696"/>
        <pc:sldMkLst>
          <pc:docMk/>
          <pc:sldMk cId="3775927452" sldId="353"/>
        </pc:sldMkLst>
      </pc:sldChg>
      <pc:sldChg chg="del">
        <pc:chgData name="Rosmorduc Vinca" userId="ad80fc01-cf55-4376-a825-a887c8046f05" providerId="ADAL" clId="{220038FF-6FED-4CE5-8D6E-A80EBA1B34A9}" dt="2021-08-05T14:51:58.590" v="83" actId="2696"/>
        <pc:sldMkLst>
          <pc:docMk/>
          <pc:sldMk cId="586371476" sldId="354"/>
        </pc:sldMkLst>
      </pc:sldChg>
      <pc:sldChg chg="add">
        <pc:chgData name="Rosmorduc Vinca" userId="ad80fc01-cf55-4376-a825-a887c8046f05" providerId="ADAL" clId="{220038FF-6FED-4CE5-8D6E-A80EBA1B34A9}" dt="2021-08-05T14:52:04.465" v="84"/>
        <pc:sldMkLst>
          <pc:docMk/>
          <pc:sldMk cId="2155157403" sldId="354"/>
        </pc:sldMkLst>
      </pc:sldChg>
      <pc:sldChg chg="add">
        <pc:chgData name="Rosmorduc Vinca" userId="ad80fc01-cf55-4376-a825-a887c8046f05" providerId="ADAL" clId="{220038FF-6FED-4CE5-8D6E-A80EBA1B34A9}" dt="2021-08-05T14:52:04.465" v="84"/>
        <pc:sldMkLst>
          <pc:docMk/>
          <pc:sldMk cId="299640499" sldId="355"/>
        </pc:sldMkLst>
      </pc:sldChg>
      <pc:sldChg chg="del">
        <pc:chgData name="Rosmorduc Vinca" userId="ad80fc01-cf55-4376-a825-a887c8046f05" providerId="ADAL" clId="{220038FF-6FED-4CE5-8D6E-A80EBA1B34A9}" dt="2021-08-05T14:51:58.590" v="83" actId="2696"/>
        <pc:sldMkLst>
          <pc:docMk/>
          <pc:sldMk cId="2171082364" sldId="355"/>
        </pc:sldMkLst>
      </pc:sldChg>
      <pc:sldChg chg="add">
        <pc:chgData name="Rosmorduc Vinca" userId="ad80fc01-cf55-4376-a825-a887c8046f05" providerId="ADAL" clId="{220038FF-6FED-4CE5-8D6E-A80EBA1B34A9}" dt="2021-08-05T14:52:39.150" v="104"/>
        <pc:sldMkLst>
          <pc:docMk/>
          <pc:sldMk cId="1195912188" sldId="356"/>
        </pc:sldMkLst>
      </pc:sldChg>
      <pc:sldChg chg="del">
        <pc:chgData name="Rosmorduc Vinca" userId="ad80fc01-cf55-4376-a825-a887c8046f05" providerId="ADAL" clId="{220038FF-6FED-4CE5-8D6E-A80EBA1B34A9}" dt="2021-08-05T14:52:14.573" v="85" actId="2696"/>
        <pc:sldMkLst>
          <pc:docMk/>
          <pc:sldMk cId="1326447605" sldId="356"/>
        </pc:sldMkLst>
      </pc:sldChg>
      <pc:sldChg chg="modSp mod">
        <pc:chgData name="Rosmorduc Vinca" userId="ad80fc01-cf55-4376-a825-a887c8046f05" providerId="ADAL" clId="{220038FF-6FED-4CE5-8D6E-A80EBA1B34A9}" dt="2021-08-05T14:49:17.601" v="5" actId="20577"/>
        <pc:sldMkLst>
          <pc:docMk/>
          <pc:sldMk cId="202270096" sldId="381"/>
        </pc:sldMkLst>
        <pc:spChg chg="mod">
          <ac:chgData name="Rosmorduc Vinca" userId="ad80fc01-cf55-4376-a825-a887c8046f05" providerId="ADAL" clId="{220038FF-6FED-4CE5-8D6E-A80EBA1B34A9}" dt="2021-08-05T14:49:17.601" v="5" actId="20577"/>
          <ac:spMkLst>
            <pc:docMk/>
            <pc:sldMk cId="202270096" sldId="381"/>
            <ac:spMk id="2" creationId="{18D5211A-DF7C-471F-A5EF-D3597C20D801}"/>
          </ac:spMkLst>
        </pc:spChg>
      </pc:sldChg>
      <pc:sldChg chg="add del">
        <pc:chgData name="Rosmorduc Vinca" userId="ad80fc01-cf55-4376-a825-a887c8046f05" providerId="ADAL" clId="{220038FF-6FED-4CE5-8D6E-A80EBA1B34A9}" dt="2021-08-05T14:48:57.977" v="2" actId="47"/>
        <pc:sldMkLst>
          <pc:docMk/>
          <pc:sldMk cId="814995942" sldId="382"/>
        </pc:sldMkLst>
      </pc:sldChg>
      <pc:sldChg chg="modSp add mod">
        <pc:chgData name="Rosmorduc Vinca" userId="ad80fc01-cf55-4376-a825-a887c8046f05" providerId="ADAL" clId="{220038FF-6FED-4CE5-8D6E-A80EBA1B34A9}" dt="2021-08-05T14:49:04.430" v="3" actId="20577"/>
        <pc:sldMkLst>
          <pc:docMk/>
          <pc:sldMk cId="2834688459" sldId="383"/>
        </pc:sldMkLst>
        <pc:spChg chg="mod">
          <ac:chgData name="Rosmorduc Vinca" userId="ad80fc01-cf55-4376-a825-a887c8046f05" providerId="ADAL" clId="{220038FF-6FED-4CE5-8D6E-A80EBA1B34A9}" dt="2021-08-05T14:49:04.430" v="3" actId="20577"/>
          <ac:spMkLst>
            <pc:docMk/>
            <pc:sldMk cId="2834688459" sldId="383"/>
            <ac:spMk id="2" creationId="{18D5211A-DF7C-471F-A5EF-D3597C20D801}"/>
          </ac:spMkLst>
        </pc:spChg>
      </pc:sldChg>
      <pc:sldChg chg="addSp modSp add del mod modClrScheme chgLayout">
        <pc:chgData name="Rosmorduc Vinca" userId="ad80fc01-cf55-4376-a825-a887c8046f05" providerId="ADAL" clId="{220038FF-6FED-4CE5-8D6E-A80EBA1B34A9}" dt="2021-08-05T14:49:50.739" v="56" actId="2696"/>
        <pc:sldMkLst>
          <pc:docMk/>
          <pc:sldMk cId="395318117" sldId="384"/>
        </pc:sldMkLst>
        <pc:spChg chg="mod ord">
          <ac:chgData name="Rosmorduc Vinca" userId="ad80fc01-cf55-4376-a825-a887c8046f05" providerId="ADAL" clId="{220038FF-6FED-4CE5-8D6E-A80EBA1B34A9}" dt="2021-08-05T14:49:32.022" v="7" actId="700"/>
          <ac:spMkLst>
            <pc:docMk/>
            <pc:sldMk cId="395318117" sldId="384"/>
            <ac:spMk id="2" creationId="{18D5211A-DF7C-471F-A5EF-D3597C20D801}"/>
          </ac:spMkLst>
        </pc:spChg>
        <pc:spChg chg="add mod ord">
          <ac:chgData name="Rosmorduc Vinca" userId="ad80fc01-cf55-4376-a825-a887c8046f05" providerId="ADAL" clId="{220038FF-6FED-4CE5-8D6E-A80EBA1B34A9}" dt="2021-08-05T14:49:44.037" v="55" actId="20577"/>
          <ac:spMkLst>
            <pc:docMk/>
            <pc:sldMk cId="395318117" sldId="384"/>
            <ac:spMk id="3" creationId="{EF0CF51D-625F-4D9B-AA1F-28F4942D0199}"/>
          </ac:spMkLst>
        </pc:spChg>
      </pc:sldChg>
      <pc:sldChg chg="modSp add mod">
        <pc:chgData name="Rosmorduc Vinca" userId="ad80fc01-cf55-4376-a825-a887c8046f05" providerId="ADAL" clId="{220038FF-6FED-4CE5-8D6E-A80EBA1B34A9}" dt="2021-08-05T14:50:04.754" v="58"/>
        <pc:sldMkLst>
          <pc:docMk/>
          <pc:sldMk cId="3922218729" sldId="384"/>
        </pc:sldMkLst>
        <pc:spChg chg="mod">
          <ac:chgData name="Rosmorduc Vinca" userId="ad80fc01-cf55-4376-a825-a887c8046f05" providerId="ADAL" clId="{220038FF-6FED-4CE5-8D6E-A80EBA1B34A9}" dt="2021-08-05T14:50:04.754" v="58"/>
          <ac:spMkLst>
            <pc:docMk/>
            <pc:sldMk cId="3922218729" sldId="384"/>
            <ac:spMk id="2" creationId="{18D5211A-DF7C-471F-A5EF-D3597C20D801}"/>
          </ac:spMkLst>
        </pc:spChg>
      </pc:sldChg>
      <pc:sldChg chg="modSp new mod">
        <pc:chgData name="Rosmorduc Vinca" userId="ad80fc01-cf55-4376-a825-a887c8046f05" providerId="ADAL" clId="{220038FF-6FED-4CE5-8D6E-A80EBA1B34A9}" dt="2021-08-05T14:50:33.049" v="82" actId="20577"/>
        <pc:sldMkLst>
          <pc:docMk/>
          <pc:sldMk cId="1217232906" sldId="385"/>
        </pc:sldMkLst>
        <pc:spChg chg="mod">
          <ac:chgData name="Rosmorduc Vinca" userId="ad80fc01-cf55-4376-a825-a887c8046f05" providerId="ADAL" clId="{220038FF-6FED-4CE5-8D6E-A80EBA1B34A9}" dt="2021-08-05T14:50:33.049" v="82" actId="20577"/>
          <ac:spMkLst>
            <pc:docMk/>
            <pc:sldMk cId="1217232906" sldId="385"/>
            <ac:spMk id="2" creationId="{8EF18416-6FF8-4393-9797-F3EB050A324B}"/>
          </ac:spMkLst>
        </pc:spChg>
      </pc:sldChg>
      <pc:sldChg chg="modSp new mod">
        <pc:chgData name="Rosmorduc Vinca" userId="ad80fc01-cf55-4376-a825-a887c8046f05" providerId="ADAL" clId="{220038FF-6FED-4CE5-8D6E-A80EBA1B34A9}" dt="2021-08-05T14:52:48.462" v="108" actId="20577"/>
        <pc:sldMkLst>
          <pc:docMk/>
          <pc:sldMk cId="3453399443" sldId="386"/>
        </pc:sldMkLst>
        <pc:spChg chg="mod">
          <ac:chgData name="Rosmorduc Vinca" userId="ad80fc01-cf55-4376-a825-a887c8046f05" providerId="ADAL" clId="{220038FF-6FED-4CE5-8D6E-A80EBA1B34A9}" dt="2021-08-05T14:52:48.462" v="108" actId="20577"/>
          <ac:spMkLst>
            <pc:docMk/>
            <pc:sldMk cId="3453399443" sldId="386"/>
            <ac:spMk id="2" creationId="{502FCD4C-45AD-46AE-B751-B6E2F3863FC1}"/>
          </ac:spMkLst>
        </pc:spChg>
      </pc:sldChg>
      <pc:sldChg chg="new del">
        <pc:chgData name="Rosmorduc Vinca" userId="ad80fc01-cf55-4376-a825-a887c8046f05" providerId="ADAL" clId="{220038FF-6FED-4CE5-8D6E-A80EBA1B34A9}" dt="2021-08-05T14:52:42.337" v="105" actId="47"/>
        <pc:sldMkLst>
          <pc:docMk/>
          <pc:sldMk cId="754723397" sldId="387"/>
        </pc:sldMkLst>
      </pc:sldChg>
      <pc:sldChg chg="new">
        <pc:chgData name="Rosmorduc Vinca" userId="ad80fc01-cf55-4376-a825-a887c8046f05" providerId="ADAL" clId="{220038FF-6FED-4CE5-8D6E-A80EBA1B34A9}" dt="2021-08-05T14:53:03.914" v="109" actId="680"/>
        <pc:sldMkLst>
          <pc:docMk/>
          <pc:sldMk cId="3682496799" sldId="387"/>
        </pc:sldMkLst>
      </pc:sldChg>
      <pc:sldChg chg="addSp modSp new mod">
        <pc:chgData name="Rosmorduc Vinca" userId="ad80fc01-cf55-4376-a825-a887c8046f05" providerId="ADAL" clId="{220038FF-6FED-4CE5-8D6E-A80EBA1B34A9}" dt="2021-08-05T14:55:03.399" v="112"/>
        <pc:sldMkLst>
          <pc:docMk/>
          <pc:sldMk cId="1165084649" sldId="388"/>
        </pc:sldMkLst>
        <pc:picChg chg="add mod">
          <ac:chgData name="Rosmorduc Vinca" userId="ad80fc01-cf55-4376-a825-a887c8046f05" providerId="ADAL" clId="{220038FF-6FED-4CE5-8D6E-A80EBA1B34A9}" dt="2021-08-05T14:55:03.399" v="112"/>
          <ac:picMkLst>
            <pc:docMk/>
            <pc:sldMk cId="1165084649" sldId="388"/>
            <ac:picMk id="4" creationId="{089C7985-CD37-47E0-ADB4-87FC49E29452}"/>
          </ac:picMkLst>
        </pc:picChg>
      </pc:sldChg>
      <pc:sldChg chg="addSp delSp modSp new mod">
        <pc:chgData name="Rosmorduc Vinca" userId="ad80fc01-cf55-4376-a825-a887c8046f05" providerId="ADAL" clId="{220038FF-6FED-4CE5-8D6E-A80EBA1B34A9}" dt="2021-08-05T14:59:46.430" v="192" actId="20577"/>
        <pc:sldMkLst>
          <pc:docMk/>
          <pc:sldMk cId="2470984274" sldId="389"/>
        </pc:sldMkLst>
        <pc:spChg chg="mod">
          <ac:chgData name="Rosmorduc Vinca" userId="ad80fc01-cf55-4376-a825-a887c8046f05" providerId="ADAL" clId="{220038FF-6FED-4CE5-8D6E-A80EBA1B34A9}" dt="2021-08-05T14:59:46.430" v="192" actId="20577"/>
          <ac:spMkLst>
            <pc:docMk/>
            <pc:sldMk cId="2470984274" sldId="389"/>
            <ac:spMk id="2" creationId="{10C79C61-E3B7-4525-BDF1-EB8DC195EE22}"/>
          </ac:spMkLst>
        </pc:spChg>
        <pc:spChg chg="del">
          <ac:chgData name="Rosmorduc Vinca" userId="ad80fc01-cf55-4376-a825-a887c8046f05" providerId="ADAL" clId="{220038FF-6FED-4CE5-8D6E-A80EBA1B34A9}" dt="2021-08-05T14:55:44.975" v="152"/>
          <ac:spMkLst>
            <pc:docMk/>
            <pc:sldMk cId="2470984274" sldId="389"/>
            <ac:spMk id="3" creationId="{72E8BCA8-32CF-4F9C-9C4A-49783DDBE4B9}"/>
          </ac:spMkLst>
        </pc:spChg>
        <pc:spChg chg="add del mod">
          <ac:chgData name="Rosmorduc Vinca" userId="ad80fc01-cf55-4376-a825-a887c8046f05" providerId="ADAL" clId="{220038FF-6FED-4CE5-8D6E-A80EBA1B34A9}" dt="2021-08-05T14:56:27.905" v="155"/>
          <ac:spMkLst>
            <pc:docMk/>
            <pc:sldMk cId="2470984274" sldId="389"/>
            <ac:spMk id="7" creationId="{A10B65A2-14E1-42B8-9E78-F3E02460C3D6}"/>
          </ac:spMkLst>
        </pc:spChg>
        <pc:spChg chg="add del mod">
          <ac:chgData name="Rosmorduc Vinca" userId="ad80fc01-cf55-4376-a825-a887c8046f05" providerId="ADAL" clId="{220038FF-6FED-4CE5-8D6E-A80EBA1B34A9}" dt="2021-08-05T14:56:46.805" v="158"/>
          <ac:spMkLst>
            <pc:docMk/>
            <pc:sldMk cId="2470984274" sldId="389"/>
            <ac:spMk id="11" creationId="{E66BCA0D-F5D9-4A3B-A0D0-D23F858851B3}"/>
          </ac:spMkLst>
        </pc:spChg>
        <pc:spChg chg="add mod">
          <ac:chgData name="Rosmorduc Vinca" userId="ad80fc01-cf55-4376-a825-a887c8046f05" providerId="ADAL" clId="{220038FF-6FED-4CE5-8D6E-A80EBA1B34A9}" dt="2021-08-05T14:59:35.134" v="169" actId="478"/>
          <ac:spMkLst>
            <pc:docMk/>
            <pc:sldMk cId="2470984274" sldId="389"/>
            <ac:spMk id="19" creationId="{EF98310E-9EE3-4391-9706-7B70EDEAC39B}"/>
          </ac:spMkLst>
        </pc:spChg>
        <pc:picChg chg="add del mod ord">
          <ac:chgData name="Rosmorduc Vinca" userId="ad80fc01-cf55-4376-a825-a887c8046f05" providerId="ADAL" clId="{220038FF-6FED-4CE5-8D6E-A80EBA1B34A9}" dt="2021-08-05T14:55:48.429" v="153" actId="478"/>
          <ac:picMkLst>
            <pc:docMk/>
            <pc:sldMk cId="2470984274" sldId="389"/>
            <ac:picMk id="5" creationId="{C1B38EE0-9E83-4EA5-9641-03E83D7EEDF7}"/>
          </ac:picMkLst>
        </pc:picChg>
        <pc:picChg chg="add del mod ord">
          <ac:chgData name="Rosmorduc Vinca" userId="ad80fc01-cf55-4376-a825-a887c8046f05" providerId="ADAL" clId="{220038FF-6FED-4CE5-8D6E-A80EBA1B34A9}" dt="2021-08-05T14:56:30.780" v="156" actId="478"/>
          <ac:picMkLst>
            <pc:docMk/>
            <pc:sldMk cId="2470984274" sldId="389"/>
            <ac:picMk id="9" creationId="{72BDC6CB-51BA-4F25-A331-5D7A206F97E6}"/>
          </ac:picMkLst>
        </pc:picChg>
        <pc:picChg chg="add del mod ord">
          <ac:chgData name="Rosmorduc Vinca" userId="ad80fc01-cf55-4376-a825-a887c8046f05" providerId="ADAL" clId="{220038FF-6FED-4CE5-8D6E-A80EBA1B34A9}" dt="2021-08-05T14:59:35.134" v="169" actId="478"/>
          <ac:picMkLst>
            <pc:docMk/>
            <pc:sldMk cId="2470984274" sldId="389"/>
            <ac:picMk id="13" creationId="{94D48F2F-8052-473E-9D17-9ADDC3483FB2}"/>
          </ac:picMkLst>
        </pc:picChg>
        <pc:picChg chg="add mod">
          <ac:chgData name="Rosmorduc Vinca" userId="ad80fc01-cf55-4376-a825-a887c8046f05" providerId="ADAL" clId="{220038FF-6FED-4CE5-8D6E-A80EBA1B34A9}" dt="2021-08-05T14:59:24.541" v="165" actId="1076"/>
          <ac:picMkLst>
            <pc:docMk/>
            <pc:sldMk cId="2470984274" sldId="389"/>
            <ac:picMk id="15" creationId="{4DBC0361-3904-4328-835B-66A3368D31BB}"/>
          </ac:picMkLst>
        </pc:picChg>
        <pc:picChg chg="add mod">
          <ac:chgData name="Rosmorduc Vinca" userId="ad80fc01-cf55-4376-a825-a887c8046f05" providerId="ADAL" clId="{220038FF-6FED-4CE5-8D6E-A80EBA1B34A9}" dt="2021-08-05T14:59:32.947" v="168" actId="1076"/>
          <ac:picMkLst>
            <pc:docMk/>
            <pc:sldMk cId="2470984274" sldId="389"/>
            <ac:picMk id="17" creationId="{289DC013-7FB2-494E-986A-72823ADFF5FE}"/>
          </ac:picMkLst>
        </pc:picChg>
      </pc:sldChg>
    </pc:docChg>
  </pc:docChgLst>
  <pc:docChgLst>
    <pc:chgData name="Rosmorduc Vinca" userId="ad80fc01-cf55-4376-a825-a887c8046f05" providerId="ADAL" clId="{1ABE0640-BB83-41EB-A53C-0B3276C405C2}"/>
    <pc:docChg chg="custSel addSld delSld modSld">
      <pc:chgData name="Rosmorduc Vinca" userId="ad80fc01-cf55-4376-a825-a887c8046f05" providerId="ADAL" clId="{1ABE0640-BB83-41EB-A53C-0B3276C405C2}" dt="2021-08-05T14:30:38.857" v="507" actId="20577"/>
      <pc:docMkLst>
        <pc:docMk/>
      </pc:docMkLst>
      <pc:sldChg chg="modSp mod">
        <pc:chgData name="Rosmorduc Vinca" userId="ad80fc01-cf55-4376-a825-a887c8046f05" providerId="ADAL" clId="{1ABE0640-BB83-41EB-A53C-0B3276C405C2}" dt="2021-08-05T13:07:19.613" v="19" actId="6549"/>
        <pc:sldMkLst>
          <pc:docMk/>
          <pc:sldMk cId="1239265639" sldId="265"/>
        </pc:sldMkLst>
        <pc:spChg chg="mod">
          <ac:chgData name="Rosmorduc Vinca" userId="ad80fc01-cf55-4376-a825-a887c8046f05" providerId="ADAL" clId="{1ABE0640-BB83-41EB-A53C-0B3276C405C2}" dt="2021-08-05T13:07:19.613" v="19" actId="6549"/>
          <ac:spMkLst>
            <pc:docMk/>
            <pc:sldMk cId="1239265639" sldId="265"/>
            <ac:spMk id="4" creationId="{FC08C457-F0D3-447C-90A9-8ABC0A415BCC}"/>
          </ac:spMkLst>
        </pc:spChg>
      </pc:sldChg>
      <pc:sldChg chg="del">
        <pc:chgData name="Rosmorduc Vinca" userId="ad80fc01-cf55-4376-a825-a887c8046f05" providerId="ADAL" clId="{1ABE0640-BB83-41EB-A53C-0B3276C405C2}" dt="2021-08-05T13:08:28.320" v="20" actId="47"/>
        <pc:sldMkLst>
          <pc:docMk/>
          <pc:sldMk cId="1135209016" sldId="359"/>
        </pc:sldMkLst>
      </pc:sldChg>
      <pc:sldChg chg="del">
        <pc:chgData name="Rosmorduc Vinca" userId="ad80fc01-cf55-4376-a825-a887c8046f05" providerId="ADAL" clId="{1ABE0640-BB83-41EB-A53C-0B3276C405C2}" dt="2021-08-05T13:08:31.707" v="21" actId="47"/>
        <pc:sldMkLst>
          <pc:docMk/>
          <pc:sldMk cId="2498139181" sldId="360"/>
        </pc:sldMkLst>
      </pc:sldChg>
      <pc:sldChg chg="addSp delSp modSp new mod modClrScheme chgLayout">
        <pc:chgData name="Rosmorduc Vinca" userId="ad80fc01-cf55-4376-a825-a887c8046f05" providerId="ADAL" clId="{1ABE0640-BB83-41EB-A53C-0B3276C405C2}" dt="2021-08-05T14:14:33.896" v="378" actId="20577"/>
        <pc:sldMkLst>
          <pc:docMk/>
          <pc:sldMk cId="1096520811" sldId="369"/>
        </pc:sldMkLst>
        <pc:spChg chg="del mod ord">
          <ac:chgData name="Rosmorduc Vinca" userId="ad80fc01-cf55-4376-a825-a887c8046f05" providerId="ADAL" clId="{1ABE0640-BB83-41EB-A53C-0B3276C405C2}" dt="2021-08-05T13:08:43.360" v="23" actId="700"/>
          <ac:spMkLst>
            <pc:docMk/>
            <pc:sldMk cId="1096520811" sldId="369"/>
            <ac:spMk id="2" creationId="{EEB15D62-D99D-413A-A46C-06A1D06603C8}"/>
          </ac:spMkLst>
        </pc:spChg>
        <pc:spChg chg="del mod ord">
          <ac:chgData name="Rosmorduc Vinca" userId="ad80fc01-cf55-4376-a825-a887c8046f05" providerId="ADAL" clId="{1ABE0640-BB83-41EB-A53C-0B3276C405C2}" dt="2021-08-05T13:08:43.360" v="23" actId="700"/>
          <ac:spMkLst>
            <pc:docMk/>
            <pc:sldMk cId="1096520811" sldId="369"/>
            <ac:spMk id="3" creationId="{9DB8C0FD-A2FA-4116-89AD-68E8CC3E95D8}"/>
          </ac:spMkLst>
        </pc:spChg>
        <pc:spChg chg="add mod ord">
          <ac:chgData name="Rosmorduc Vinca" userId="ad80fc01-cf55-4376-a825-a887c8046f05" providerId="ADAL" clId="{1ABE0640-BB83-41EB-A53C-0B3276C405C2}" dt="2021-08-05T14:14:33.896" v="378" actId="20577"/>
          <ac:spMkLst>
            <pc:docMk/>
            <pc:sldMk cId="1096520811" sldId="369"/>
            <ac:spMk id="4" creationId="{020CD7E8-CC3B-48AB-9FAD-E3925DBA8435}"/>
          </ac:spMkLst>
        </pc:spChg>
        <pc:spChg chg="add del mod ord">
          <ac:chgData name="Rosmorduc Vinca" userId="ad80fc01-cf55-4376-a825-a887c8046f05" providerId="ADAL" clId="{1ABE0640-BB83-41EB-A53C-0B3276C405C2}" dt="2021-08-05T13:29:19.585" v="50"/>
          <ac:spMkLst>
            <pc:docMk/>
            <pc:sldMk cId="1096520811" sldId="369"/>
            <ac:spMk id="5" creationId="{D6553606-B3AF-4B8C-8CDC-C090A6350436}"/>
          </ac:spMkLst>
        </pc:spChg>
        <pc:spChg chg="add mod">
          <ac:chgData name="Rosmorduc Vinca" userId="ad80fc01-cf55-4376-a825-a887c8046f05" providerId="ADAL" clId="{1ABE0640-BB83-41EB-A53C-0B3276C405C2}" dt="2021-08-05T13:41:29.054" v="62" actId="108"/>
          <ac:spMkLst>
            <pc:docMk/>
            <pc:sldMk cId="1096520811" sldId="369"/>
            <ac:spMk id="10" creationId="{3A67DF50-15A6-4313-BAA3-7C6D44A98530}"/>
          </ac:spMkLst>
        </pc:spChg>
        <pc:picChg chg="add mod ord">
          <ac:chgData name="Rosmorduc Vinca" userId="ad80fc01-cf55-4376-a825-a887c8046f05" providerId="ADAL" clId="{1ABE0640-BB83-41EB-A53C-0B3276C405C2}" dt="2021-08-05T13:29:22.122" v="51" actId="1076"/>
          <ac:picMkLst>
            <pc:docMk/>
            <pc:sldMk cId="1096520811" sldId="369"/>
            <ac:picMk id="7" creationId="{7A0B370E-19F2-4815-9020-E99C56B14E68}"/>
          </ac:picMkLst>
        </pc:picChg>
        <pc:picChg chg="add mod">
          <ac:chgData name="Rosmorduc Vinca" userId="ad80fc01-cf55-4376-a825-a887c8046f05" providerId="ADAL" clId="{1ABE0640-BB83-41EB-A53C-0B3276C405C2}" dt="2021-08-05T13:41:08.476" v="55" actId="1076"/>
          <ac:picMkLst>
            <pc:docMk/>
            <pc:sldMk cId="1096520811" sldId="369"/>
            <ac:picMk id="9" creationId="{161FABD8-2CF5-410E-B852-77CB2566A256}"/>
          </ac:picMkLst>
        </pc:picChg>
      </pc:sldChg>
      <pc:sldChg chg="addSp delSp modSp new mod">
        <pc:chgData name="Rosmorduc Vinca" userId="ad80fc01-cf55-4376-a825-a887c8046f05" providerId="ADAL" clId="{1ABE0640-BB83-41EB-A53C-0B3276C405C2}" dt="2021-08-05T14:06:28.378" v="210" actId="20577"/>
        <pc:sldMkLst>
          <pc:docMk/>
          <pc:sldMk cId="3899884741" sldId="370"/>
        </pc:sldMkLst>
        <pc:spChg chg="del">
          <ac:chgData name="Rosmorduc Vinca" userId="ad80fc01-cf55-4376-a825-a887c8046f05" providerId="ADAL" clId="{1ABE0640-BB83-41EB-A53C-0B3276C405C2}" dt="2021-08-05T13:43:06.486" v="65"/>
          <ac:spMkLst>
            <pc:docMk/>
            <pc:sldMk cId="3899884741" sldId="370"/>
            <ac:spMk id="3" creationId="{81DEA7EB-F9DC-4738-9EA9-DE2AD906A87C}"/>
          </ac:spMkLst>
        </pc:spChg>
        <pc:spChg chg="add mod">
          <ac:chgData name="Rosmorduc Vinca" userId="ad80fc01-cf55-4376-a825-a887c8046f05" providerId="ADAL" clId="{1ABE0640-BB83-41EB-A53C-0B3276C405C2}" dt="2021-08-05T14:06:28.378" v="210" actId="20577"/>
          <ac:spMkLst>
            <pc:docMk/>
            <pc:sldMk cId="3899884741" sldId="370"/>
            <ac:spMk id="8" creationId="{2D5B1F13-D4F5-48A3-AB0B-AF03DF7566CE}"/>
          </ac:spMkLst>
        </pc:spChg>
        <pc:picChg chg="add mod ord">
          <ac:chgData name="Rosmorduc Vinca" userId="ad80fc01-cf55-4376-a825-a887c8046f05" providerId="ADAL" clId="{1ABE0640-BB83-41EB-A53C-0B3276C405C2}" dt="2021-08-05T13:43:55.761" v="69" actId="1076"/>
          <ac:picMkLst>
            <pc:docMk/>
            <pc:sldMk cId="3899884741" sldId="370"/>
            <ac:picMk id="5" creationId="{0184DE0C-C49E-46C8-9AEC-A27F56347BDF}"/>
          </ac:picMkLst>
        </pc:picChg>
        <pc:picChg chg="add mod">
          <ac:chgData name="Rosmorduc Vinca" userId="ad80fc01-cf55-4376-a825-a887c8046f05" providerId="ADAL" clId="{1ABE0640-BB83-41EB-A53C-0B3276C405C2}" dt="2021-08-05T13:43:56.949" v="70" actId="1076"/>
          <ac:picMkLst>
            <pc:docMk/>
            <pc:sldMk cId="3899884741" sldId="370"/>
            <ac:picMk id="7" creationId="{9621710D-1849-448D-92FF-85ADCC14CCAA}"/>
          </ac:picMkLst>
        </pc:picChg>
      </pc:sldChg>
      <pc:sldChg chg="addSp delSp modSp new mod">
        <pc:chgData name="Rosmorduc Vinca" userId="ad80fc01-cf55-4376-a825-a887c8046f05" providerId="ADAL" clId="{1ABE0640-BB83-41EB-A53C-0B3276C405C2}" dt="2021-08-05T14:06:01.660" v="152" actId="21"/>
        <pc:sldMkLst>
          <pc:docMk/>
          <pc:sldMk cId="1184145996" sldId="371"/>
        </pc:sldMkLst>
        <pc:spChg chg="mod">
          <ac:chgData name="Rosmorduc Vinca" userId="ad80fc01-cf55-4376-a825-a887c8046f05" providerId="ADAL" clId="{1ABE0640-BB83-41EB-A53C-0B3276C405C2}" dt="2021-08-05T13:47:49.708" v="109" actId="20577"/>
          <ac:spMkLst>
            <pc:docMk/>
            <pc:sldMk cId="1184145996" sldId="371"/>
            <ac:spMk id="3" creationId="{256B6597-B49B-46BD-87D5-06D908C67B9B}"/>
          </ac:spMkLst>
        </pc:spChg>
        <pc:picChg chg="add del mod">
          <ac:chgData name="Rosmorduc Vinca" userId="ad80fc01-cf55-4376-a825-a887c8046f05" providerId="ADAL" clId="{1ABE0640-BB83-41EB-A53C-0B3276C405C2}" dt="2021-08-05T14:04:47.461" v="146" actId="21"/>
          <ac:picMkLst>
            <pc:docMk/>
            <pc:sldMk cId="1184145996" sldId="371"/>
            <ac:picMk id="5" creationId="{69079455-549E-4E3B-A93D-B5E78D2F7789}"/>
          </ac:picMkLst>
        </pc:picChg>
        <pc:picChg chg="add mod">
          <ac:chgData name="Rosmorduc Vinca" userId="ad80fc01-cf55-4376-a825-a887c8046f05" providerId="ADAL" clId="{1ABE0640-BB83-41EB-A53C-0B3276C405C2}" dt="2021-08-05T14:05:01.996" v="149"/>
          <ac:picMkLst>
            <pc:docMk/>
            <pc:sldMk cId="1184145996" sldId="371"/>
            <ac:picMk id="7" creationId="{CBA2C7CE-58B0-455F-BE51-FDAD4B88D023}"/>
          </ac:picMkLst>
        </pc:picChg>
        <pc:picChg chg="add del mod">
          <ac:chgData name="Rosmorduc Vinca" userId="ad80fc01-cf55-4376-a825-a887c8046f05" providerId="ADAL" clId="{1ABE0640-BB83-41EB-A53C-0B3276C405C2}" dt="2021-08-05T14:06:01.660" v="152" actId="21"/>
          <ac:picMkLst>
            <pc:docMk/>
            <pc:sldMk cId="1184145996" sldId="371"/>
            <ac:picMk id="9" creationId="{BE4897F7-C048-40BD-AD5E-0312FCDF30F7}"/>
          </ac:picMkLst>
        </pc:picChg>
      </pc:sldChg>
      <pc:sldChg chg="addSp modSp new mod">
        <pc:chgData name="Rosmorduc Vinca" userId="ad80fc01-cf55-4376-a825-a887c8046f05" providerId="ADAL" clId="{1ABE0640-BB83-41EB-A53C-0B3276C405C2}" dt="2021-08-05T14:06:12.997" v="159" actId="1076"/>
        <pc:sldMkLst>
          <pc:docMk/>
          <pc:sldMk cId="3192978404" sldId="372"/>
        </pc:sldMkLst>
        <pc:spChg chg="mod">
          <ac:chgData name="Rosmorduc Vinca" userId="ad80fc01-cf55-4376-a825-a887c8046f05" providerId="ADAL" clId="{1ABE0640-BB83-41EB-A53C-0B3276C405C2}" dt="2021-08-05T14:03:02.425" v="135" actId="20577"/>
          <ac:spMkLst>
            <pc:docMk/>
            <pc:sldMk cId="3192978404" sldId="372"/>
            <ac:spMk id="3" creationId="{663DBD8E-07E6-412D-A4B3-CAAB86FCBA07}"/>
          </ac:spMkLst>
        </pc:spChg>
        <pc:picChg chg="add mod">
          <ac:chgData name="Rosmorduc Vinca" userId="ad80fc01-cf55-4376-a825-a887c8046f05" providerId="ADAL" clId="{1ABE0640-BB83-41EB-A53C-0B3276C405C2}" dt="2021-08-05T14:06:11.894" v="158" actId="1076"/>
          <ac:picMkLst>
            <pc:docMk/>
            <pc:sldMk cId="3192978404" sldId="372"/>
            <ac:picMk id="4" creationId="{98C6B9B7-8282-49B4-AA7E-E9B44F4164D0}"/>
          </ac:picMkLst>
        </pc:picChg>
        <pc:picChg chg="add mod">
          <ac:chgData name="Rosmorduc Vinca" userId="ad80fc01-cf55-4376-a825-a887c8046f05" providerId="ADAL" clId="{1ABE0640-BB83-41EB-A53C-0B3276C405C2}" dt="2021-08-05T14:06:12.997" v="159" actId="1076"/>
          <ac:picMkLst>
            <pc:docMk/>
            <pc:sldMk cId="3192978404" sldId="372"/>
            <ac:picMk id="5" creationId="{F2C5B2BE-5DC0-4275-9FA1-544659C86ED0}"/>
          </ac:picMkLst>
        </pc:picChg>
      </pc:sldChg>
      <pc:sldChg chg="new">
        <pc:chgData name="Rosmorduc Vinca" userId="ad80fc01-cf55-4376-a825-a887c8046f05" providerId="ADAL" clId="{1ABE0640-BB83-41EB-A53C-0B3276C405C2}" dt="2021-08-05T14:07:11.183" v="211" actId="680"/>
        <pc:sldMkLst>
          <pc:docMk/>
          <pc:sldMk cId="2474503981" sldId="373"/>
        </pc:sldMkLst>
      </pc:sldChg>
      <pc:sldChg chg="modSp new mod">
        <pc:chgData name="Rosmorduc Vinca" userId="ad80fc01-cf55-4376-a825-a887c8046f05" providerId="ADAL" clId="{1ABE0640-BB83-41EB-A53C-0B3276C405C2}" dt="2021-08-05T14:11:30.836" v="233" actId="20577"/>
        <pc:sldMkLst>
          <pc:docMk/>
          <pc:sldMk cId="462555122" sldId="374"/>
        </pc:sldMkLst>
        <pc:spChg chg="mod">
          <ac:chgData name="Rosmorduc Vinca" userId="ad80fc01-cf55-4376-a825-a887c8046f05" providerId="ADAL" clId="{1ABE0640-BB83-41EB-A53C-0B3276C405C2}" dt="2021-08-05T14:11:30.836" v="233" actId="20577"/>
          <ac:spMkLst>
            <pc:docMk/>
            <pc:sldMk cId="462555122" sldId="374"/>
            <ac:spMk id="3" creationId="{F32EAE48-DFE9-453C-9B4E-850AB3E1A5B8}"/>
          </ac:spMkLst>
        </pc:spChg>
      </pc:sldChg>
      <pc:sldChg chg="modSp new mod">
        <pc:chgData name="Rosmorduc Vinca" userId="ad80fc01-cf55-4376-a825-a887c8046f05" providerId="ADAL" clId="{1ABE0640-BB83-41EB-A53C-0B3276C405C2}" dt="2021-08-05T14:13:46.494" v="357" actId="20577"/>
        <pc:sldMkLst>
          <pc:docMk/>
          <pc:sldMk cId="3545500220" sldId="375"/>
        </pc:sldMkLst>
        <pc:spChg chg="mod">
          <ac:chgData name="Rosmorduc Vinca" userId="ad80fc01-cf55-4376-a825-a887c8046f05" providerId="ADAL" clId="{1ABE0640-BB83-41EB-A53C-0B3276C405C2}" dt="2021-08-05T14:13:46.494" v="357" actId="20577"/>
          <ac:spMkLst>
            <pc:docMk/>
            <pc:sldMk cId="3545500220" sldId="375"/>
            <ac:spMk id="3" creationId="{40A09CC9-0A3F-4718-9D6E-F0C04607B185}"/>
          </ac:spMkLst>
        </pc:spChg>
      </pc:sldChg>
      <pc:sldChg chg="modSp new mod">
        <pc:chgData name="Rosmorduc Vinca" userId="ad80fc01-cf55-4376-a825-a887c8046f05" providerId="ADAL" clId="{1ABE0640-BB83-41EB-A53C-0B3276C405C2}" dt="2021-08-05T14:13:05.783" v="327" actId="20577"/>
        <pc:sldMkLst>
          <pc:docMk/>
          <pc:sldMk cId="34013648" sldId="376"/>
        </pc:sldMkLst>
        <pc:spChg chg="mod">
          <ac:chgData name="Rosmorduc Vinca" userId="ad80fc01-cf55-4376-a825-a887c8046f05" providerId="ADAL" clId="{1ABE0640-BB83-41EB-A53C-0B3276C405C2}" dt="2021-08-05T14:13:05.783" v="327" actId="20577"/>
          <ac:spMkLst>
            <pc:docMk/>
            <pc:sldMk cId="34013648" sldId="376"/>
            <ac:spMk id="3" creationId="{9B3708F4-CAC1-4236-AB20-8B0DCE015F40}"/>
          </ac:spMkLst>
        </pc:spChg>
      </pc:sldChg>
      <pc:sldChg chg="modSp new mod">
        <pc:chgData name="Rosmorduc Vinca" userId="ad80fc01-cf55-4376-a825-a887c8046f05" providerId="ADAL" clId="{1ABE0640-BB83-41EB-A53C-0B3276C405C2}" dt="2021-08-05T14:13:16.688" v="352" actId="20577"/>
        <pc:sldMkLst>
          <pc:docMk/>
          <pc:sldMk cId="4220442203" sldId="377"/>
        </pc:sldMkLst>
        <pc:spChg chg="mod">
          <ac:chgData name="Rosmorduc Vinca" userId="ad80fc01-cf55-4376-a825-a887c8046f05" providerId="ADAL" clId="{1ABE0640-BB83-41EB-A53C-0B3276C405C2}" dt="2021-08-05T14:13:16.688" v="352" actId="20577"/>
          <ac:spMkLst>
            <pc:docMk/>
            <pc:sldMk cId="4220442203" sldId="377"/>
            <ac:spMk id="3" creationId="{FF7C3FF3-3D48-4236-A829-E85525AC7990}"/>
          </ac:spMkLst>
        </pc:spChg>
      </pc:sldChg>
      <pc:sldChg chg="addSp modSp new mod">
        <pc:chgData name="Rosmorduc Vinca" userId="ad80fc01-cf55-4376-a825-a887c8046f05" providerId="ADAL" clId="{1ABE0640-BB83-41EB-A53C-0B3276C405C2}" dt="2021-08-05T14:28:43.703" v="408" actId="1076"/>
        <pc:sldMkLst>
          <pc:docMk/>
          <pc:sldMk cId="1074696204" sldId="378"/>
        </pc:sldMkLst>
        <pc:spChg chg="mod">
          <ac:chgData name="Rosmorduc Vinca" userId="ad80fc01-cf55-4376-a825-a887c8046f05" providerId="ADAL" clId="{1ABE0640-BB83-41EB-A53C-0B3276C405C2}" dt="2021-08-05T14:17:26.624" v="404" actId="20577"/>
          <ac:spMkLst>
            <pc:docMk/>
            <pc:sldMk cId="1074696204" sldId="378"/>
            <ac:spMk id="3" creationId="{548FEE9E-4F86-46EF-9CC1-CAD7DF55E22F}"/>
          </ac:spMkLst>
        </pc:spChg>
        <pc:picChg chg="add mod">
          <ac:chgData name="Rosmorduc Vinca" userId="ad80fc01-cf55-4376-a825-a887c8046f05" providerId="ADAL" clId="{1ABE0640-BB83-41EB-A53C-0B3276C405C2}" dt="2021-08-05T14:28:43.703" v="408" actId="1076"/>
          <ac:picMkLst>
            <pc:docMk/>
            <pc:sldMk cId="1074696204" sldId="378"/>
            <ac:picMk id="5" creationId="{F7408F81-3138-4C44-8836-6B881FA795D5}"/>
          </ac:picMkLst>
        </pc:picChg>
      </pc:sldChg>
      <pc:sldChg chg="modSp new mod">
        <pc:chgData name="Rosmorduc Vinca" userId="ad80fc01-cf55-4376-a825-a887c8046f05" providerId="ADAL" clId="{1ABE0640-BB83-41EB-A53C-0B3276C405C2}" dt="2021-08-05T14:29:36.960" v="424" actId="20577"/>
        <pc:sldMkLst>
          <pc:docMk/>
          <pc:sldMk cId="2267002222" sldId="379"/>
        </pc:sldMkLst>
        <pc:spChg chg="mod">
          <ac:chgData name="Rosmorduc Vinca" userId="ad80fc01-cf55-4376-a825-a887c8046f05" providerId="ADAL" clId="{1ABE0640-BB83-41EB-A53C-0B3276C405C2}" dt="2021-08-05T14:29:36.960" v="424" actId="20577"/>
          <ac:spMkLst>
            <pc:docMk/>
            <pc:sldMk cId="2267002222" sldId="379"/>
            <ac:spMk id="3" creationId="{59360792-E5CE-4803-9740-6E03264AE002}"/>
          </ac:spMkLst>
        </pc:spChg>
      </pc:sldChg>
      <pc:sldChg chg="modSp add mod">
        <pc:chgData name="Rosmorduc Vinca" userId="ad80fc01-cf55-4376-a825-a887c8046f05" providerId="ADAL" clId="{1ABE0640-BB83-41EB-A53C-0B3276C405C2}" dt="2021-08-05T14:29:55.693" v="439" actId="20577"/>
        <pc:sldMkLst>
          <pc:docMk/>
          <pc:sldMk cId="2256182818" sldId="380"/>
        </pc:sldMkLst>
        <pc:spChg chg="mod">
          <ac:chgData name="Rosmorduc Vinca" userId="ad80fc01-cf55-4376-a825-a887c8046f05" providerId="ADAL" clId="{1ABE0640-BB83-41EB-A53C-0B3276C405C2}" dt="2021-08-05T14:29:55.693" v="439" actId="20577"/>
          <ac:spMkLst>
            <pc:docMk/>
            <pc:sldMk cId="2256182818" sldId="380"/>
            <ac:spMk id="3" creationId="{59360792-E5CE-4803-9740-6E03264AE002}"/>
          </ac:spMkLst>
        </pc:spChg>
      </pc:sldChg>
      <pc:sldChg chg="modSp new mod">
        <pc:chgData name="Rosmorduc Vinca" userId="ad80fc01-cf55-4376-a825-a887c8046f05" providerId="ADAL" clId="{1ABE0640-BB83-41EB-A53C-0B3276C405C2}" dt="2021-08-05T14:30:38.857" v="507" actId="20577"/>
        <pc:sldMkLst>
          <pc:docMk/>
          <pc:sldMk cId="202270096" sldId="381"/>
        </pc:sldMkLst>
        <pc:spChg chg="mod">
          <ac:chgData name="Rosmorduc Vinca" userId="ad80fc01-cf55-4376-a825-a887c8046f05" providerId="ADAL" clId="{1ABE0640-BB83-41EB-A53C-0B3276C405C2}" dt="2021-08-05T14:30:38.857" v="507" actId="20577"/>
          <ac:spMkLst>
            <pc:docMk/>
            <pc:sldMk cId="202270096" sldId="381"/>
            <ac:spMk id="2" creationId="{18D5211A-DF7C-471F-A5EF-D3597C20D801}"/>
          </ac:spMkLst>
        </pc:spChg>
      </pc:sldChg>
    </pc:docChg>
  </pc:docChgLst>
  <pc:docChgLst>
    <pc:chgData name="Rosmorduc Vinca" userId="ad80fc01-cf55-4376-a825-a887c8046f05" providerId="ADAL" clId="{833291F7-E85C-43DE-AF34-C02E59B36F76}"/>
    <pc:docChg chg="custSel modSld">
      <pc:chgData name="Rosmorduc Vinca" userId="ad80fc01-cf55-4376-a825-a887c8046f05" providerId="ADAL" clId="{833291F7-E85C-43DE-AF34-C02E59B36F76}" dt="2022-05-10T13:08:23.423" v="9" actId="27636"/>
      <pc:docMkLst>
        <pc:docMk/>
      </pc:docMkLst>
      <pc:sldChg chg="modSp mod">
        <pc:chgData name="Rosmorduc Vinca" userId="ad80fc01-cf55-4376-a825-a887c8046f05" providerId="ADAL" clId="{833291F7-E85C-43DE-AF34-C02E59B36F76}" dt="2022-05-10T13:08:23.384" v="0" actId="27636"/>
        <pc:sldMkLst>
          <pc:docMk/>
          <pc:sldMk cId="2856737445" sldId="386"/>
        </pc:sldMkLst>
        <pc:spChg chg="mod">
          <ac:chgData name="Rosmorduc Vinca" userId="ad80fc01-cf55-4376-a825-a887c8046f05" providerId="ADAL" clId="{833291F7-E85C-43DE-AF34-C02E59B36F76}" dt="2022-05-10T13:08:23.384" v="0" actId="27636"/>
          <ac:spMkLst>
            <pc:docMk/>
            <pc:sldMk cId="2856737445" sldId="386"/>
            <ac:spMk id="2" creationId="{502FCD4C-45AD-46AE-B751-B6E2F3863FC1}"/>
          </ac:spMkLst>
        </pc:spChg>
      </pc:sldChg>
      <pc:sldChg chg="modSp mod">
        <pc:chgData name="Rosmorduc Vinca" userId="ad80fc01-cf55-4376-a825-a887c8046f05" providerId="ADAL" clId="{833291F7-E85C-43DE-AF34-C02E59B36F76}" dt="2022-05-10T13:08:23.392" v="2" actId="27636"/>
        <pc:sldMkLst>
          <pc:docMk/>
          <pc:sldMk cId="2265794664" sldId="407"/>
        </pc:sldMkLst>
        <pc:spChg chg="mod">
          <ac:chgData name="Rosmorduc Vinca" userId="ad80fc01-cf55-4376-a825-a887c8046f05" providerId="ADAL" clId="{833291F7-E85C-43DE-AF34-C02E59B36F76}" dt="2022-05-10T13:08:23.392" v="2" actId="27636"/>
          <ac:spMkLst>
            <pc:docMk/>
            <pc:sldMk cId="2265794664" sldId="407"/>
            <ac:spMk id="4" creationId="{F09DC1E1-17E6-4963-8688-99A11C50A635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09" v="6" actId="27636"/>
        <pc:sldMkLst>
          <pc:docMk/>
          <pc:sldMk cId="3147017869" sldId="408"/>
        </pc:sldMkLst>
        <pc:spChg chg="mod">
          <ac:chgData name="Rosmorduc Vinca" userId="ad80fc01-cf55-4376-a825-a887c8046f05" providerId="ADAL" clId="{833291F7-E85C-43DE-AF34-C02E59B36F76}" dt="2022-05-10T13:08:23.409" v="6" actId="27636"/>
          <ac:spMkLst>
            <pc:docMk/>
            <pc:sldMk cId="3147017869" sldId="408"/>
            <ac:spMk id="4" creationId="{38229122-5210-4C8F-9CF0-71EB636937A9}"/>
          </ac:spMkLst>
        </pc:spChg>
      </pc:sldChg>
      <pc:sldChg chg="modSp mod">
        <pc:chgData name="Rosmorduc Vinca" userId="ad80fc01-cf55-4376-a825-a887c8046f05" providerId="ADAL" clId="{833291F7-E85C-43DE-AF34-C02E59B36F76}" dt="2022-05-10T13:08:23.397" v="3" actId="27636"/>
        <pc:sldMkLst>
          <pc:docMk/>
          <pc:sldMk cId="2842681453" sldId="409"/>
        </pc:sldMkLst>
        <pc:spChg chg="mod">
          <ac:chgData name="Rosmorduc Vinca" userId="ad80fc01-cf55-4376-a825-a887c8046f05" providerId="ADAL" clId="{833291F7-E85C-43DE-AF34-C02E59B36F76}" dt="2022-05-10T13:08:23.397" v="3" actId="27636"/>
          <ac:spMkLst>
            <pc:docMk/>
            <pc:sldMk cId="2842681453" sldId="409"/>
            <ac:spMk id="4" creationId="{F09DC1E1-17E6-4963-8688-99A11C50A635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06" v="5" actId="27636"/>
        <pc:sldMkLst>
          <pc:docMk/>
          <pc:sldMk cId="4280445400" sldId="410"/>
        </pc:sldMkLst>
        <pc:spChg chg="mod">
          <ac:chgData name="Rosmorduc Vinca" userId="ad80fc01-cf55-4376-a825-a887c8046f05" providerId="ADAL" clId="{833291F7-E85C-43DE-AF34-C02E59B36F76}" dt="2022-05-10T13:08:23.406" v="5" actId="27636"/>
          <ac:spMkLst>
            <pc:docMk/>
            <pc:sldMk cId="4280445400" sldId="410"/>
            <ac:spMk id="2" creationId="{DC6E6BEC-F67B-4F35-A3E1-D7E890C09634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01" v="4" actId="27636"/>
        <pc:sldMkLst>
          <pc:docMk/>
          <pc:sldMk cId="2594234786" sldId="411"/>
        </pc:sldMkLst>
        <pc:spChg chg="mod">
          <ac:chgData name="Rosmorduc Vinca" userId="ad80fc01-cf55-4376-a825-a887c8046f05" providerId="ADAL" clId="{833291F7-E85C-43DE-AF34-C02E59B36F76}" dt="2022-05-10T13:08:23.401" v="4" actId="27636"/>
          <ac:spMkLst>
            <pc:docMk/>
            <pc:sldMk cId="2594234786" sldId="411"/>
            <ac:spMk id="2" creationId="{C4706B42-0460-42D9-BC9B-4D4ECF4F5F68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14" v="7" actId="27636"/>
        <pc:sldMkLst>
          <pc:docMk/>
          <pc:sldMk cId="3609315654" sldId="412"/>
        </pc:sldMkLst>
        <pc:spChg chg="mod">
          <ac:chgData name="Rosmorduc Vinca" userId="ad80fc01-cf55-4376-a825-a887c8046f05" providerId="ADAL" clId="{833291F7-E85C-43DE-AF34-C02E59B36F76}" dt="2022-05-10T13:08:23.414" v="7" actId="27636"/>
          <ac:spMkLst>
            <pc:docMk/>
            <pc:sldMk cId="3609315654" sldId="412"/>
            <ac:spMk id="2" creationId="{DC6E6BEC-F67B-4F35-A3E1-D7E890C09634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19" v="8" actId="27636"/>
        <pc:sldMkLst>
          <pc:docMk/>
          <pc:sldMk cId="101228074" sldId="420"/>
        </pc:sldMkLst>
        <pc:spChg chg="mod">
          <ac:chgData name="Rosmorduc Vinca" userId="ad80fc01-cf55-4376-a825-a887c8046f05" providerId="ADAL" clId="{833291F7-E85C-43DE-AF34-C02E59B36F76}" dt="2022-05-10T13:08:23.419" v="8" actId="27636"/>
          <ac:spMkLst>
            <pc:docMk/>
            <pc:sldMk cId="101228074" sldId="420"/>
            <ac:spMk id="2" creationId="{33A50061-B82B-4375-A560-F28928C4F08E}"/>
          </ac:spMkLst>
        </pc:spChg>
      </pc:sldChg>
      <pc:sldChg chg="modSp mod">
        <pc:chgData name="Rosmorduc Vinca" userId="ad80fc01-cf55-4376-a825-a887c8046f05" providerId="ADAL" clId="{833291F7-E85C-43DE-AF34-C02E59B36F76}" dt="2022-05-10T13:08:23.388" v="1" actId="27636"/>
        <pc:sldMkLst>
          <pc:docMk/>
          <pc:sldMk cId="3972906635" sldId="428"/>
        </pc:sldMkLst>
        <pc:spChg chg="mod">
          <ac:chgData name="Rosmorduc Vinca" userId="ad80fc01-cf55-4376-a825-a887c8046f05" providerId="ADAL" clId="{833291F7-E85C-43DE-AF34-C02E59B36F76}" dt="2022-05-10T13:08:23.388" v="1" actId="27636"/>
          <ac:spMkLst>
            <pc:docMk/>
            <pc:sldMk cId="3972906635" sldId="428"/>
            <ac:spMk id="4" creationId="{20E06464-5B1C-48E3-A855-31B499FFBB89}"/>
          </ac:spMkLst>
        </pc:spChg>
      </pc:sldChg>
      <pc:sldChg chg="modSp mod">
        <pc:chgData name="Rosmorduc Vinca" userId="ad80fc01-cf55-4376-a825-a887c8046f05" providerId="ADAL" clId="{833291F7-E85C-43DE-AF34-C02E59B36F76}" dt="2022-05-10T13:08:23.423" v="9" actId="27636"/>
        <pc:sldMkLst>
          <pc:docMk/>
          <pc:sldMk cId="4022983584" sldId="430"/>
        </pc:sldMkLst>
        <pc:spChg chg="mod">
          <ac:chgData name="Rosmorduc Vinca" userId="ad80fc01-cf55-4376-a825-a887c8046f05" providerId="ADAL" clId="{833291F7-E85C-43DE-AF34-C02E59B36F76}" dt="2022-05-10T13:08:23.423" v="9" actId="27636"/>
          <ac:spMkLst>
            <pc:docMk/>
            <pc:sldMk cId="4022983584" sldId="430"/>
            <ac:spMk id="2" creationId="{35988D50-C129-441F-9F13-ABA9862E30FF}"/>
          </ac:spMkLst>
        </pc:spChg>
      </pc:sldChg>
    </pc:docChg>
  </pc:docChgLst>
  <pc:docChgLst>
    <pc:chgData name="Rosmorduc Vinca" userId="ad80fc01-cf55-4376-a825-a887c8046f05" providerId="ADAL" clId="{45130EB4-66F7-4086-87EA-E0228CE9DF8B}"/>
    <pc:docChg chg="custSel addSld delSld modSld">
      <pc:chgData name="Rosmorduc Vinca" userId="ad80fc01-cf55-4376-a825-a887c8046f05" providerId="ADAL" clId="{45130EB4-66F7-4086-87EA-E0228CE9DF8B}" dt="2021-08-19T07:26:02.370" v="20" actId="164"/>
      <pc:docMkLst>
        <pc:docMk/>
      </pc:docMkLst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948505854" sldId="312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3767535434" sldId="336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3105023577" sldId="350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205149751" sldId="353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155157403" sldId="354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99640499" sldId="355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195912188" sldId="356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976094216" sldId="362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45009359" sldId="363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315643358" sldId="365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985693380" sldId="366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536148365" sldId="368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1096520811" sldId="369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3899884741" sldId="370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1184145996" sldId="371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3192978404" sldId="372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2474503981" sldId="373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462555122" sldId="374"/>
        </pc:sldMkLst>
      </pc:sldChg>
      <pc:sldChg chg="del">
        <pc:chgData name="Rosmorduc Vinca" userId="ad80fc01-cf55-4376-a825-a887c8046f05" providerId="ADAL" clId="{45130EB4-66F7-4086-87EA-E0228CE9DF8B}" dt="2021-08-19T07:07:44.830" v="1" actId="47"/>
        <pc:sldMkLst>
          <pc:docMk/>
          <pc:sldMk cId="1074696204" sldId="378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02270096" sldId="381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834688459" sldId="383"/>
        </pc:sldMkLst>
      </pc:sldChg>
      <pc:sldChg chg="addSp delSp modSp add mod">
        <pc:chgData name="Rosmorduc Vinca" userId="ad80fc01-cf55-4376-a825-a887c8046f05" providerId="ADAL" clId="{45130EB4-66F7-4086-87EA-E0228CE9DF8B}" dt="2021-08-19T07:26:02.370" v="20" actId="164"/>
        <pc:sldMkLst>
          <pc:docMk/>
          <pc:sldMk cId="3851979111" sldId="383"/>
        </pc:sldMkLst>
        <pc:spChg chg="del mod topLvl">
          <ac:chgData name="Rosmorduc Vinca" userId="ad80fc01-cf55-4376-a825-a887c8046f05" providerId="ADAL" clId="{45130EB4-66F7-4086-87EA-E0228CE9DF8B}" dt="2021-08-19T07:25:51.979" v="16" actId="478"/>
          <ac:spMkLst>
            <pc:docMk/>
            <pc:sldMk cId="3851979111" sldId="383"/>
            <ac:spMk id="5" creationId="{1FC6076C-4141-4C92-856E-02D308255EF1}"/>
          </ac:spMkLst>
        </pc:spChg>
        <pc:spChg chg="del mod topLvl">
          <ac:chgData name="Rosmorduc Vinca" userId="ad80fc01-cf55-4376-a825-a887c8046f05" providerId="ADAL" clId="{45130EB4-66F7-4086-87EA-E0228CE9DF8B}" dt="2021-08-19T07:25:50.140" v="15" actId="478"/>
          <ac:spMkLst>
            <pc:docMk/>
            <pc:sldMk cId="3851979111" sldId="383"/>
            <ac:spMk id="9" creationId="{6D50A00A-302E-45AB-AE38-3B4C7E89C90F}"/>
          </ac:spMkLst>
        </pc:spChg>
        <pc:spChg chg="del">
          <ac:chgData name="Rosmorduc Vinca" userId="ad80fc01-cf55-4376-a825-a887c8046f05" providerId="ADAL" clId="{45130EB4-66F7-4086-87EA-E0228CE9DF8B}" dt="2021-08-19T07:25:12.645" v="4" actId="478"/>
          <ac:spMkLst>
            <pc:docMk/>
            <pc:sldMk cId="3851979111" sldId="383"/>
            <ac:spMk id="11" creationId="{5E2F9BD9-730B-4848-B53F-E398D569D8CE}"/>
          </ac:spMkLst>
        </pc:spChg>
        <pc:spChg chg="del mod topLvl">
          <ac:chgData name="Rosmorduc Vinca" userId="ad80fc01-cf55-4376-a825-a887c8046f05" providerId="ADAL" clId="{45130EB4-66F7-4086-87EA-E0228CE9DF8B}" dt="2021-08-19T07:25:53.284" v="17" actId="478"/>
          <ac:spMkLst>
            <pc:docMk/>
            <pc:sldMk cId="3851979111" sldId="383"/>
            <ac:spMk id="12" creationId="{638B429E-635B-4652-982A-45C05B54C6D7}"/>
          </ac:spMkLst>
        </pc:spChg>
        <pc:spChg chg="del mod topLvl">
          <ac:chgData name="Rosmorduc Vinca" userId="ad80fc01-cf55-4376-a825-a887c8046f05" providerId="ADAL" clId="{45130EB4-66F7-4086-87EA-E0228CE9DF8B}" dt="2021-08-19T07:25:45.667" v="13" actId="478"/>
          <ac:spMkLst>
            <pc:docMk/>
            <pc:sldMk cId="3851979111" sldId="383"/>
            <ac:spMk id="14" creationId="{4749A463-39D7-40FD-BCB4-DD293255D759}"/>
          </ac:spMkLst>
        </pc:spChg>
        <pc:spChg chg="del mod topLvl">
          <ac:chgData name="Rosmorduc Vinca" userId="ad80fc01-cf55-4376-a825-a887c8046f05" providerId="ADAL" clId="{45130EB4-66F7-4086-87EA-E0228CE9DF8B}" dt="2021-08-19T07:25:35.275" v="8" actId="478"/>
          <ac:spMkLst>
            <pc:docMk/>
            <pc:sldMk cId="3851979111" sldId="383"/>
            <ac:spMk id="15" creationId="{82C42016-8AFB-443F-B1E7-F316DE2A6F6E}"/>
          </ac:spMkLst>
        </pc:spChg>
        <pc:spChg chg="del mod topLvl">
          <ac:chgData name="Rosmorduc Vinca" userId="ad80fc01-cf55-4376-a825-a887c8046f05" providerId="ADAL" clId="{45130EB4-66F7-4086-87EA-E0228CE9DF8B}" dt="2021-08-19T07:25:40.060" v="10" actId="478"/>
          <ac:spMkLst>
            <pc:docMk/>
            <pc:sldMk cId="3851979111" sldId="383"/>
            <ac:spMk id="18" creationId="{142F466B-4397-4484-A220-B8D173A8A182}"/>
          </ac:spMkLst>
        </pc:spChg>
        <pc:spChg chg="mod topLvl">
          <ac:chgData name="Rosmorduc Vinca" userId="ad80fc01-cf55-4376-a825-a887c8046f05" providerId="ADAL" clId="{45130EB4-66F7-4086-87EA-E0228CE9DF8B}" dt="2021-08-19T07:26:02.370" v="20" actId="164"/>
          <ac:spMkLst>
            <pc:docMk/>
            <pc:sldMk cId="3851979111" sldId="383"/>
            <ac:spMk id="19" creationId="{39020BE3-BDA2-415A-A66B-6A39279876C3}"/>
          </ac:spMkLst>
        </pc:spChg>
        <pc:spChg chg="del mod topLvl">
          <ac:chgData name="Rosmorduc Vinca" userId="ad80fc01-cf55-4376-a825-a887c8046f05" providerId="ADAL" clId="{45130EB4-66F7-4086-87EA-E0228CE9DF8B}" dt="2021-08-19T07:25:56.004" v="19" actId="478"/>
          <ac:spMkLst>
            <pc:docMk/>
            <pc:sldMk cId="3851979111" sldId="383"/>
            <ac:spMk id="20" creationId="{04991ACF-2F0A-4BE7-8818-1B240EE4A054}"/>
          </ac:spMkLst>
        </pc:spChg>
        <pc:spChg chg="del mod topLvl">
          <ac:chgData name="Rosmorduc Vinca" userId="ad80fc01-cf55-4376-a825-a887c8046f05" providerId="ADAL" clId="{45130EB4-66F7-4086-87EA-E0228CE9DF8B}" dt="2021-08-19T07:25:54.691" v="18" actId="478"/>
          <ac:spMkLst>
            <pc:docMk/>
            <pc:sldMk cId="3851979111" sldId="383"/>
            <ac:spMk id="21" creationId="{4E334B29-18D3-478C-B6B9-814EEEA24913}"/>
          </ac:spMkLst>
        </pc:spChg>
        <pc:spChg chg="del mod topLvl">
          <ac:chgData name="Rosmorduc Vinca" userId="ad80fc01-cf55-4376-a825-a887c8046f05" providerId="ADAL" clId="{45130EB4-66F7-4086-87EA-E0228CE9DF8B}" dt="2021-08-19T07:25:47.947" v="14" actId="478"/>
          <ac:spMkLst>
            <pc:docMk/>
            <pc:sldMk cId="3851979111" sldId="383"/>
            <ac:spMk id="22" creationId="{25F903FE-BFD3-4978-9222-43785965F7C8}"/>
          </ac:spMkLst>
        </pc:spChg>
        <pc:spChg chg="del mod topLvl">
          <ac:chgData name="Rosmorduc Vinca" userId="ad80fc01-cf55-4376-a825-a887c8046f05" providerId="ADAL" clId="{45130EB4-66F7-4086-87EA-E0228CE9DF8B}" dt="2021-08-19T07:25:42.099" v="11" actId="478"/>
          <ac:spMkLst>
            <pc:docMk/>
            <pc:sldMk cId="3851979111" sldId="383"/>
            <ac:spMk id="25" creationId="{D0397D0F-ED7F-403C-BFFD-420CBA9CFB3A}"/>
          </ac:spMkLst>
        </pc:spChg>
        <pc:spChg chg="del mod topLvl">
          <ac:chgData name="Rosmorduc Vinca" userId="ad80fc01-cf55-4376-a825-a887c8046f05" providerId="ADAL" clId="{45130EB4-66F7-4086-87EA-E0228CE9DF8B}" dt="2021-08-19T07:25:44.259" v="12" actId="478"/>
          <ac:spMkLst>
            <pc:docMk/>
            <pc:sldMk cId="3851979111" sldId="383"/>
            <ac:spMk id="26" creationId="{68B84343-22EA-43B7-AB2A-4924032DECF5}"/>
          </ac:spMkLst>
        </pc:spChg>
        <pc:spChg chg="del mod topLvl">
          <ac:chgData name="Rosmorduc Vinca" userId="ad80fc01-cf55-4376-a825-a887c8046f05" providerId="ADAL" clId="{45130EB4-66F7-4086-87EA-E0228CE9DF8B}" dt="2021-08-19T07:25:37.116" v="9" actId="478"/>
          <ac:spMkLst>
            <pc:docMk/>
            <pc:sldMk cId="3851979111" sldId="383"/>
            <ac:spMk id="27" creationId="{811BF5C2-94D1-40D4-AADC-FED8E0B19947}"/>
          </ac:spMkLst>
        </pc:spChg>
        <pc:spChg chg="del">
          <ac:chgData name="Rosmorduc Vinca" userId="ad80fc01-cf55-4376-a825-a887c8046f05" providerId="ADAL" clId="{45130EB4-66F7-4086-87EA-E0228CE9DF8B}" dt="2021-08-19T07:25:14.651" v="5" actId="478"/>
          <ac:spMkLst>
            <pc:docMk/>
            <pc:sldMk cId="3851979111" sldId="383"/>
            <ac:spMk id="28" creationId="{958B9FB4-075F-4278-BD27-A936DB9257FC}"/>
          </ac:spMkLst>
        </pc:spChg>
        <pc:grpChg chg="del mod topLvl">
          <ac:chgData name="Rosmorduc Vinca" userId="ad80fc01-cf55-4376-a825-a887c8046f05" providerId="ADAL" clId="{45130EB4-66F7-4086-87EA-E0228CE9DF8B}" dt="2021-08-19T07:25:32.182" v="7" actId="165"/>
          <ac:grpSpMkLst>
            <pc:docMk/>
            <pc:sldMk cId="3851979111" sldId="383"/>
            <ac:grpSpMk id="2" creationId="{684A85F2-9B9A-42C6-9D69-875F826BC11A}"/>
          </ac:grpSpMkLst>
        </pc:grpChg>
        <pc:grpChg chg="del">
          <ac:chgData name="Rosmorduc Vinca" userId="ad80fc01-cf55-4376-a825-a887c8046f05" providerId="ADAL" clId="{45130EB4-66F7-4086-87EA-E0228CE9DF8B}" dt="2021-08-19T07:25:23.680" v="6" actId="165"/>
          <ac:grpSpMkLst>
            <pc:docMk/>
            <pc:sldMk cId="3851979111" sldId="383"/>
            <ac:grpSpMk id="3" creationId="{99990E26-DBBF-4786-B072-5EB6EC057B96}"/>
          </ac:grpSpMkLst>
        </pc:grpChg>
        <pc:grpChg chg="add mod">
          <ac:chgData name="Rosmorduc Vinca" userId="ad80fc01-cf55-4376-a825-a887c8046f05" providerId="ADAL" clId="{45130EB4-66F7-4086-87EA-E0228CE9DF8B}" dt="2021-08-19T07:26:02.370" v="20" actId="164"/>
          <ac:grpSpMkLst>
            <pc:docMk/>
            <pc:sldMk cId="3851979111" sldId="383"/>
            <ac:grpSpMk id="4" creationId="{253B45E4-CAAF-462B-9CAC-26577F4F116C}"/>
          </ac:grpSpMkLst>
        </pc:grpChg>
        <pc:picChg chg="mod topLvl">
          <ac:chgData name="Rosmorduc Vinca" userId="ad80fc01-cf55-4376-a825-a887c8046f05" providerId="ADAL" clId="{45130EB4-66F7-4086-87EA-E0228CE9DF8B}" dt="2021-08-19T07:26:02.370" v="20" actId="164"/>
          <ac:picMkLst>
            <pc:docMk/>
            <pc:sldMk cId="3851979111" sldId="383"/>
            <ac:picMk id="6" creationId="{57B7AF7F-A98B-4118-A35B-514F837B9029}"/>
          </ac:picMkLst>
        </pc:picChg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3922218729" sldId="384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217232906" sldId="385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3682496799" sldId="387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1165084649" sldId="388"/>
        </pc:sldMkLst>
      </pc:sldChg>
      <pc:sldChg chg="del">
        <pc:chgData name="Rosmorduc Vinca" userId="ad80fc01-cf55-4376-a825-a887c8046f05" providerId="ADAL" clId="{45130EB4-66F7-4086-87EA-E0228CE9DF8B}" dt="2021-08-19T07:08:18.645" v="2" actId="47"/>
        <pc:sldMkLst>
          <pc:docMk/>
          <pc:sldMk cId="2470984274" sldId="389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3965227516" sldId="406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2265794664" sldId="407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3147017869" sldId="408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2842681453" sldId="409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4280445400" sldId="410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2594234786" sldId="411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3609315654" sldId="412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101228074" sldId="420"/>
        </pc:sldMkLst>
      </pc:sldChg>
      <pc:sldChg chg="add">
        <pc:chgData name="Rosmorduc Vinca" userId="ad80fc01-cf55-4376-a825-a887c8046f05" providerId="ADAL" clId="{45130EB4-66F7-4086-87EA-E0228CE9DF8B}" dt="2021-08-19T07:07:29.642" v="0"/>
        <pc:sldMkLst>
          <pc:docMk/>
          <pc:sldMk cId="3972906635" sldId="428"/>
        </pc:sldMkLst>
      </pc:sldChg>
    </pc:docChg>
  </pc:docChgLst>
  <pc:docChgLst>
    <pc:chgData name="Rosmorduc Vinca" userId="ad80fc01-cf55-4376-a825-a887c8046f05" providerId="ADAL" clId="{3F506EE3-EA7D-4172-B1BB-727299838362}"/>
    <pc:docChg chg="undo custSel addSld modSld">
      <pc:chgData name="Rosmorduc Vinca" userId="ad80fc01-cf55-4376-a825-a887c8046f05" providerId="ADAL" clId="{3F506EE3-EA7D-4172-B1BB-727299838362}" dt="2021-08-27T12:20:10.057" v="358"/>
      <pc:docMkLst>
        <pc:docMk/>
      </pc:docMkLst>
      <pc:sldChg chg="addSp modSp mod">
        <pc:chgData name="Rosmorduc Vinca" userId="ad80fc01-cf55-4376-a825-a887c8046f05" providerId="ADAL" clId="{3F506EE3-EA7D-4172-B1BB-727299838362}" dt="2021-08-27T12:08:42.023" v="145" actId="164"/>
        <pc:sldMkLst>
          <pc:docMk/>
          <pc:sldMk cId="2265794664" sldId="407"/>
        </pc:sldMkLst>
        <pc:spChg chg="mod">
          <ac:chgData name="Rosmorduc Vinca" userId="ad80fc01-cf55-4376-a825-a887c8046f05" providerId="ADAL" clId="{3F506EE3-EA7D-4172-B1BB-727299838362}" dt="2021-08-27T12:07:59.940" v="128" actId="164"/>
          <ac:spMkLst>
            <pc:docMk/>
            <pc:sldMk cId="2265794664" sldId="407"/>
            <ac:spMk id="11" creationId="{E787B429-4113-4790-92B8-23DF426F63F1}"/>
          </ac:spMkLst>
        </pc:spChg>
        <pc:spChg chg="mod">
          <ac:chgData name="Rosmorduc Vinca" userId="ad80fc01-cf55-4376-a825-a887c8046f05" providerId="ADAL" clId="{3F506EE3-EA7D-4172-B1BB-727299838362}" dt="2021-08-27T12:08:42.023" v="145" actId="164"/>
          <ac:spMkLst>
            <pc:docMk/>
            <pc:sldMk cId="2265794664" sldId="407"/>
            <ac:spMk id="13" creationId="{DE59BB46-7C7F-44B8-B2D5-3FC9E0CA4B41}"/>
          </ac:spMkLst>
        </pc:spChg>
        <pc:spChg chg="mod">
          <ac:chgData name="Rosmorduc Vinca" userId="ad80fc01-cf55-4376-a825-a887c8046f05" providerId="ADAL" clId="{3F506EE3-EA7D-4172-B1BB-727299838362}" dt="2021-08-27T12:07:37.132" v="122" actId="1076"/>
          <ac:spMkLst>
            <pc:docMk/>
            <pc:sldMk cId="2265794664" sldId="407"/>
            <ac:spMk id="14" creationId="{A501DD17-F055-4C3D-A255-95E07182F3BC}"/>
          </ac:spMkLst>
        </pc:spChg>
        <pc:spChg chg="mod">
          <ac:chgData name="Rosmorduc Vinca" userId="ad80fc01-cf55-4376-a825-a887c8046f05" providerId="ADAL" clId="{3F506EE3-EA7D-4172-B1BB-727299838362}" dt="2021-08-27T12:06:44.933" v="91" actId="164"/>
          <ac:spMkLst>
            <pc:docMk/>
            <pc:sldMk cId="2265794664" sldId="407"/>
            <ac:spMk id="15" creationId="{1366D7DE-6ED5-4A8F-96A7-6E065C5E727C}"/>
          </ac:spMkLst>
        </pc:spChg>
        <pc:grpChg chg="add mod">
          <ac:chgData name="Rosmorduc Vinca" userId="ad80fc01-cf55-4376-a825-a887c8046f05" providerId="ADAL" clId="{3F506EE3-EA7D-4172-B1BB-727299838362}" dt="2021-08-27T12:07:23.167" v="120" actId="1036"/>
          <ac:grpSpMkLst>
            <pc:docMk/>
            <pc:sldMk cId="2265794664" sldId="407"/>
            <ac:grpSpMk id="2" creationId="{9BB76572-68AC-4F5A-AE53-7E9BBD64E54B}"/>
          </ac:grpSpMkLst>
        </pc:grpChg>
        <pc:grpChg chg="add mod">
          <ac:chgData name="Rosmorduc Vinca" userId="ad80fc01-cf55-4376-a825-a887c8046f05" providerId="ADAL" clId="{3F506EE3-EA7D-4172-B1BB-727299838362}" dt="2021-08-27T12:07:27.832" v="121" actId="14100"/>
          <ac:grpSpMkLst>
            <pc:docMk/>
            <pc:sldMk cId="2265794664" sldId="407"/>
            <ac:grpSpMk id="5" creationId="{B820C946-7FCA-44D5-B446-7C9FB3B83E1A}"/>
          </ac:grpSpMkLst>
        </pc:grpChg>
        <pc:grpChg chg="add mod">
          <ac:chgData name="Rosmorduc Vinca" userId="ad80fc01-cf55-4376-a825-a887c8046f05" providerId="ADAL" clId="{3F506EE3-EA7D-4172-B1BB-727299838362}" dt="2021-08-27T12:07:59.940" v="128" actId="164"/>
          <ac:grpSpMkLst>
            <pc:docMk/>
            <pc:sldMk cId="2265794664" sldId="407"/>
            <ac:grpSpMk id="7" creationId="{F3075E04-C464-42CF-A373-C314ECF15F52}"/>
          </ac:grpSpMkLst>
        </pc:grpChg>
        <pc:grpChg chg="add mod">
          <ac:chgData name="Rosmorduc Vinca" userId="ad80fc01-cf55-4376-a825-a887c8046f05" providerId="ADAL" clId="{3F506EE3-EA7D-4172-B1BB-727299838362}" dt="2021-08-27T12:08:34.252" v="144" actId="164"/>
          <ac:grpSpMkLst>
            <pc:docMk/>
            <pc:sldMk cId="2265794664" sldId="407"/>
            <ac:grpSpMk id="9" creationId="{5B0CF5F1-F253-4A17-A76C-2399785D113F}"/>
          </ac:grpSpMkLst>
        </pc:grpChg>
        <pc:grpChg chg="add mod">
          <ac:chgData name="Rosmorduc Vinca" userId="ad80fc01-cf55-4376-a825-a887c8046f05" providerId="ADAL" clId="{3F506EE3-EA7D-4172-B1BB-727299838362}" dt="2021-08-27T12:08:42.023" v="145" actId="164"/>
          <ac:grpSpMkLst>
            <pc:docMk/>
            <pc:sldMk cId="2265794664" sldId="407"/>
            <ac:grpSpMk id="12" creationId="{6CD5A6E6-67B4-4959-A316-C3E8AABC63AD}"/>
          </ac:grpSpMkLst>
        </pc:grpChg>
        <pc:picChg chg="mod">
          <ac:chgData name="Rosmorduc Vinca" userId="ad80fc01-cf55-4376-a825-a887c8046f05" providerId="ADAL" clId="{3F506EE3-EA7D-4172-B1BB-727299838362}" dt="2021-08-27T12:08:42.023" v="145" actId="164"/>
          <ac:picMkLst>
            <pc:docMk/>
            <pc:sldMk cId="2265794664" sldId="407"/>
            <ac:picMk id="3" creationId="{C6532C9F-A26F-467B-BB60-A038372B9EC7}"/>
          </ac:picMkLst>
        </pc:picChg>
        <pc:picChg chg="mod">
          <ac:chgData name="Rosmorduc Vinca" userId="ad80fc01-cf55-4376-a825-a887c8046f05" providerId="ADAL" clId="{3F506EE3-EA7D-4172-B1BB-727299838362}" dt="2021-08-27T12:06:44.933" v="91" actId="164"/>
          <ac:picMkLst>
            <pc:docMk/>
            <pc:sldMk cId="2265794664" sldId="407"/>
            <ac:picMk id="6" creationId="{7A4829A5-D3A6-4751-BC31-F9128F822863}"/>
          </ac:picMkLst>
        </pc:picChg>
        <pc:picChg chg="mod">
          <ac:chgData name="Rosmorduc Vinca" userId="ad80fc01-cf55-4376-a825-a887c8046f05" providerId="ADAL" clId="{3F506EE3-EA7D-4172-B1BB-727299838362}" dt="2021-08-27T12:07:59.940" v="128" actId="164"/>
          <ac:picMkLst>
            <pc:docMk/>
            <pc:sldMk cId="2265794664" sldId="407"/>
            <ac:picMk id="8" creationId="{852E49D1-66DB-4A3C-B26F-C8D45D9FA8AB}"/>
          </ac:picMkLst>
        </pc:picChg>
        <pc:picChg chg="mod ord">
          <ac:chgData name="Rosmorduc Vinca" userId="ad80fc01-cf55-4376-a825-a887c8046f05" providerId="ADAL" clId="{3F506EE3-EA7D-4172-B1BB-727299838362}" dt="2021-08-27T12:07:14.932" v="97" actId="164"/>
          <ac:picMkLst>
            <pc:docMk/>
            <pc:sldMk cId="2265794664" sldId="407"/>
            <ac:picMk id="10" creationId="{333FAC45-81CD-46F3-BD96-37FF60BA5520}"/>
          </ac:picMkLst>
        </pc:picChg>
      </pc:sldChg>
      <pc:sldChg chg="addSp modSp mod">
        <pc:chgData name="Rosmorduc Vinca" userId="ad80fc01-cf55-4376-a825-a887c8046f05" providerId="ADAL" clId="{3F506EE3-EA7D-4172-B1BB-727299838362}" dt="2021-08-27T12:17:16.910" v="331" actId="1038"/>
        <pc:sldMkLst>
          <pc:docMk/>
          <pc:sldMk cId="3147017869" sldId="408"/>
        </pc:sldMkLst>
        <pc:spChg chg="mod">
          <ac:chgData name="Rosmorduc Vinca" userId="ad80fc01-cf55-4376-a825-a887c8046f05" providerId="ADAL" clId="{3F506EE3-EA7D-4172-B1BB-727299838362}" dt="2021-08-27T12:17:07.936" v="329" actId="164"/>
          <ac:spMkLst>
            <pc:docMk/>
            <pc:sldMk cId="3147017869" sldId="408"/>
            <ac:spMk id="9" creationId="{747B73C7-E0DC-40D6-9C8E-B584FAECB430}"/>
          </ac:spMkLst>
        </pc:spChg>
        <pc:spChg chg="mod">
          <ac:chgData name="Rosmorduc Vinca" userId="ad80fc01-cf55-4376-a825-a887c8046f05" providerId="ADAL" clId="{3F506EE3-EA7D-4172-B1BB-727299838362}" dt="2021-08-27T12:16:43.521" v="324" actId="164"/>
          <ac:spMkLst>
            <pc:docMk/>
            <pc:sldMk cId="3147017869" sldId="408"/>
            <ac:spMk id="10" creationId="{2C488E36-D202-4940-934B-7E16670BB3BE}"/>
          </ac:spMkLst>
        </pc:spChg>
        <pc:spChg chg="mod">
          <ac:chgData name="Rosmorduc Vinca" userId="ad80fc01-cf55-4376-a825-a887c8046f05" providerId="ADAL" clId="{3F506EE3-EA7D-4172-B1BB-727299838362}" dt="2021-08-27T12:16:54.809" v="327" actId="164"/>
          <ac:spMkLst>
            <pc:docMk/>
            <pc:sldMk cId="3147017869" sldId="408"/>
            <ac:spMk id="11" creationId="{9FFCD8B5-25CE-4517-9B91-C3850B53D2E7}"/>
          </ac:spMkLst>
        </pc:spChg>
        <pc:spChg chg="mod">
          <ac:chgData name="Rosmorduc Vinca" userId="ad80fc01-cf55-4376-a825-a887c8046f05" providerId="ADAL" clId="{3F506EE3-EA7D-4172-B1BB-727299838362}" dt="2021-08-27T12:17:16.910" v="331" actId="1038"/>
          <ac:spMkLst>
            <pc:docMk/>
            <pc:sldMk cId="3147017869" sldId="408"/>
            <ac:spMk id="12" creationId="{A7A8A6C6-F74E-48A1-91F8-12FDD5612482}"/>
          </ac:spMkLst>
        </pc:spChg>
        <pc:grpChg chg="add mod">
          <ac:chgData name="Rosmorduc Vinca" userId="ad80fc01-cf55-4376-a825-a887c8046f05" providerId="ADAL" clId="{3F506EE3-EA7D-4172-B1BB-727299838362}" dt="2021-08-27T12:16:43.521" v="324" actId="164"/>
          <ac:grpSpMkLst>
            <pc:docMk/>
            <pc:sldMk cId="3147017869" sldId="408"/>
            <ac:grpSpMk id="2" creationId="{7980B4FE-C2B9-43AA-B914-4A0D2F087BF5}"/>
          </ac:grpSpMkLst>
        </pc:grpChg>
        <pc:grpChg chg="add mod">
          <ac:chgData name="Rosmorduc Vinca" userId="ad80fc01-cf55-4376-a825-a887c8046f05" providerId="ADAL" clId="{3F506EE3-EA7D-4172-B1BB-727299838362}" dt="2021-08-27T12:16:54.809" v="327" actId="164"/>
          <ac:grpSpMkLst>
            <pc:docMk/>
            <pc:sldMk cId="3147017869" sldId="408"/>
            <ac:grpSpMk id="3" creationId="{C1AC63A4-081D-4E55-AB17-E877AF0CB452}"/>
          </ac:grpSpMkLst>
        </pc:grpChg>
        <pc:grpChg chg="add mod">
          <ac:chgData name="Rosmorduc Vinca" userId="ad80fc01-cf55-4376-a825-a887c8046f05" providerId="ADAL" clId="{3F506EE3-EA7D-4172-B1BB-727299838362}" dt="2021-08-27T12:16:59.811" v="328" actId="164"/>
          <ac:grpSpMkLst>
            <pc:docMk/>
            <pc:sldMk cId="3147017869" sldId="408"/>
            <ac:grpSpMk id="5" creationId="{66C16656-AC87-4212-B378-2CB03A9B1F62}"/>
          </ac:grpSpMkLst>
        </pc:grpChg>
        <pc:grpChg chg="add mod">
          <ac:chgData name="Rosmorduc Vinca" userId="ad80fc01-cf55-4376-a825-a887c8046f05" providerId="ADAL" clId="{3F506EE3-EA7D-4172-B1BB-727299838362}" dt="2021-08-27T12:17:07.936" v="329" actId="164"/>
          <ac:grpSpMkLst>
            <pc:docMk/>
            <pc:sldMk cId="3147017869" sldId="408"/>
            <ac:grpSpMk id="7" creationId="{BFBBA98D-AA94-4FDA-A4C8-EBE71918C375}"/>
          </ac:grpSpMkLst>
        </pc:grpChg>
        <pc:picChg chg="mod">
          <ac:chgData name="Rosmorduc Vinca" userId="ad80fc01-cf55-4376-a825-a887c8046f05" providerId="ADAL" clId="{3F506EE3-EA7D-4172-B1BB-727299838362}" dt="2021-08-27T12:16:54.809" v="327" actId="164"/>
          <ac:picMkLst>
            <pc:docMk/>
            <pc:sldMk cId="3147017869" sldId="408"/>
            <ac:picMk id="6" creationId="{5DE90F5C-9080-4F41-B231-9991BF03661A}"/>
          </ac:picMkLst>
        </pc:picChg>
        <pc:picChg chg="mod">
          <ac:chgData name="Rosmorduc Vinca" userId="ad80fc01-cf55-4376-a825-a887c8046f05" providerId="ADAL" clId="{3F506EE3-EA7D-4172-B1BB-727299838362}" dt="2021-08-27T12:16:43.521" v="324" actId="164"/>
          <ac:picMkLst>
            <pc:docMk/>
            <pc:sldMk cId="3147017869" sldId="408"/>
            <ac:picMk id="8" creationId="{7166E182-920D-4523-A2E9-ECB0978DC208}"/>
          </ac:picMkLst>
        </pc:picChg>
        <pc:picChg chg="mod">
          <ac:chgData name="Rosmorduc Vinca" userId="ad80fc01-cf55-4376-a825-a887c8046f05" providerId="ADAL" clId="{3F506EE3-EA7D-4172-B1BB-727299838362}" dt="2021-08-27T12:17:07.936" v="329" actId="164"/>
          <ac:picMkLst>
            <pc:docMk/>
            <pc:sldMk cId="3147017869" sldId="408"/>
            <ac:picMk id="14" creationId="{52AF6182-EF07-4276-B5AF-5E6F27564B16}"/>
          </ac:picMkLst>
        </pc:picChg>
        <pc:picChg chg="mod">
          <ac:chgData name="Rosmorduc Vinca" userId="ad80fc01-cf55-4376-a825-a887c8046f05" providerId="ADAL" clId="{3F506EE3-EA7D-4172-B1BB-727299838362}" dt="2021-08-27T12:16:59.811" v="328" actId="164"/>
          <ac:picMkLst>
            <pc:docMk/>
            <pc:sldMk cId="3147017869" sldId="408"/>
            <ac:picMk id="18" creationId="{9B5A63F4-BFEE-4CD8-BD84-C014675D1C17}"/>
          </ac:picMkLst>
        </pc:picChg>
      </pc:sldChg>
      <pc:sldChg chg="addSp modSp mod">
        <pc:chgData name="Rosmorduc Vinca" userId="ad80fc01-cf55-4376-a825-a887c8046f05" providerId="ADAL" clId="{3F506EE3-EA7D-4172-B1BB-727299838362}" dt="2021-08-27T12:09:53.665" v="159" actId="207"/>
        <pc:sldMkLst>
          <pc:docMk/>
          <pc:sldMk cId="2842681453" sldId="409"/>
        </pc:sldMkLst>
        <pc:spChg chg="mod">
          <ac:chgData name="Rosmorduc Vinca" userId="ad80fc01-cf55-4376-a825-a887c8046f05" providerId="ADAL" clId="{3F506EE3-EA7D-4172-B1BB-727299838362}" dt="2021-08-27T12:09:36.723" v="156" actId="164"/>
          <ac:spMkLst>
            <pc:docMk/>
            <pc:sldMk cId="2842681453" sldId="409"/>
            <ac:spMk id="7" creationId="{DACA3B23-FB49-4FAF-8D4F-70D9B12E73D7}"/>
          </ac:spMkLst>
        </pc:spChg>
        <pc:spChg chg="mod">
          <ac:chgData name="Rosmorduc Vinca" userId="ad80fc01-cf55-4376-a825-a887c8046f05" providerId="ADAL" clId="{3F506EE3-EA7D-4172-B1BB-727299838362}" dt="2021-08-27T12:09:53.665" v="159" actId="207"/>
          <ac:spMkLst>
            <pc:docMk/>
            <pc:sldMk cId="2842681453" sldId="409"/>
            <ac:spMk id="10" creationId="{A898BF73-4B3B-42B3-A517-192EE9B5928B}"/>
          </ac:spMkLst>
        </pc:spChg>
        <pc:spChg chg="mod">
          <ac:chgData name="Rosmorduc Vinca" userId="ad80fc01-cf55-4376-a825-a887c8046f05" providerId="ADAL" clId="{3F506EE3-EA7D-4172-B1BB-727299838362}" dt="2021-08-27T12:09:32.880" v="155" actId="164"/>
          <ac:spMkLst>
            <pc:docMk/>
            <pc:sldMk cId="2842681453" sldId="409"/>
            <ac:spMk id="11" creationId="{12F464F4-41A9-4CAA-8C71-8CE351EEBC48}"/>
          </ac:spMkLst>
        </pc:spChg>
        <pc:spChg chg="mod">
          <ac:chgData name="Rosmorduc Vinca" userId="ad80fc01-cf55-4376-a825-a887c8046f05" providerId="ADAL" clId="{3F506EE3-EA7D-4172-B1BB-727299838362}" dt="2021-08-27T12:09:40.713" v="157" actId="164"/>
          <ac:spMkLst>
            <pc:docMk/>
            <pc:sldMk cId="2842681453" sldId="409"/>
            <ac:spMk id="13" creationId="{C4F22FC1-C832-45B7-B12A-A163BF7E27D4}"/>
          </ac:spMkLst>
        </pc:spChg>
        <pc:grpChg chg="add mod">
          <ac:chgData name="Rosmorduc Vinca" userId="ad80fc01-cf55-4376-a825-a887c8046f05" providerId="ADAL" clId="{3F506EE3-EA7D-4172-B1BB-727299838362}" dt="2021-08-27T12:08:33.388" v="143" actId="164"/>
          <ac:grpSpMkLst>
            <pc:docMk/>
            <pc:sldMk cId="2842681453" sldId="409"/>
            <ac:grpSpMk id="2" creationId="{50F59C01-BA7C-4638-B06D-024CE645C815}"/>
          </ac:grpSpMkLst>
        </pc:grpChg>
        <pc:grpChg chg="add mod">
          <ac:chgData name="Rosmorduc Vinca" userId="ad80fc01-cf55-4376-a825-a887c8046f05" providerId="ADAL" clId="{3F506EE3-EA7D-4172-B1BB-727299838362}" dt="2021-08-27T12:09:32.880" v="155" actId="164"/>
          <ac:grpSpMkLst>
            <pc:docMk/>
            <pc:sldMk cId="2842681453" sldId="409"/>
            <ac:grpSpMk id="3" creationId="{2A146E30-1AB0-4C6A-B0C9-07A9F8012514}"/>
          </ac:grpSpMkLst>
        </pc:grpChg>
        <pc:grpChg chg="add mod">
          <ac:chgData name="Rosmorduc Vinca" userId="ad80fc01-cf55-4376-a825-a887c8046f05" providerId="ADAL" clId="{3F506EE3-EA7D-4172-B1BB-727299838362}" dt="2021-08-27T12:09:36.723" v="156" actId="164"/>
          <ac:grpSpMkLst>
            <pc:docMk/>
            <pc:sldMk cId="2842681453" sldId="409"/>
            <ac:grpSpMk id="5" creationId="{CFC1212A-3709-42E2-B5D8-35077D94242B}"/>
          </ac:grpSpMkLst>
        </pc:grpChg>
        <pc:grpChg chg="add mod">
          <ac:chgData name="Rosmorduc Vinca" userId="ad80fc01-cf55-4376-a825-a887c8046f05" providerId="ADAL" clId="{3F506EE3-EA7D-4172-B1BB-727299838362}" dt="2021-08-27T12:09:40.713" v="157" actId="164"/>
          <ac:grpSpMkLst>
            <pc:docMk/>
            <pc:sldMk cId="2842681453" sldId="409"/>
            <ac:grpSpMk id="9" creationId="{09169D99-47EC-42E9-9B52-A3C70CC4432E}"/>
          </ac:grpSpMkLst>
        </pc:grpChg>
        <pc:grpChg chg="add mod">
          <ac:chgData name="Rosmorduc Vinca" userId="ad80fc01-cf55-4376-a825-a887c8046f05" providerId="ADAL" clId="{3F506EE3-EA7D-4172-B1BB-727299838362}" dt="2021-08-27T12:09:45.828" v="158" actId="164"/>
          <ac:grpSpMkLst>
            <pc:docMk/>
            <pc:sldMk cId="2842681453" sldId="409"/>
            <ac:grpSpMk id="15" creationId="{1F98B6EF-6EC8-4B7E-83FE-F7135738C1AE}"/>
          </ac:grpSpMkLst>
        </pc:grpChg>
        <pc:picChg chg="mod">
          <ac:chgData name="Rosmorduc Vinca" userId="ad80fc01-cf55-4376-a825-a887c8046f05" providerId="ADAL" clId="{3F506EE3-EA7D-4172-B1BB-727299838362}" dt="2021-08-27T12:09:40.713" v="157" actId="164"/>
          <ac:picMkLst>
            <pc:docMk/>
            <pc:sldMk cId="2842681453" sldId="409"/>
            <ac:picMk id="6" creationId="{C1817A67-D679-4DDC-A7AB-1D8B32B92EBD}"/>
          </ac:picMkLst>
        </pc:picChg>
        <pc:picChg chg="mod">
          <ac:chgData name="Rosmorduc Vinca" userId="ad80fc01-cf55-4376-a825-a887c8046f05" providerId="ADAL" clId="{3F506EE3-EA7D-4172-B1BB-727299838362}" dt="2021-08-27T12:09:45.828" v="158" actId="164"/>
          <ac:picMkLst>
            <pc:docMk/>
            <pc:sldMk cId="2842681453" sldId="409"/>
            <ac:picMk id="8" creationId="{63122BC2-DEFA-4530-A9C7-8785A3D6142B}"/>
          </ac:picMkLst>
        </pc:picChg>
        <pc:picChg chg="mod">
          <ac:chgData name="Rosmorduc Vinca" userId="ad80fc01-cf55-4376-a825-a887c8046f05" providerId="ADAL" clId="{3F506EE3-EA7D-4172-B1BB-727299838362}" dt="2021-08-27T12:09:36.723" v="156" actId="164"/>
          <ac:picMkLst>
            <pc:docMk/>
            <pc:sldMk cId="2842681453" sldId="409"/>
            <ac:picMk id="12" creationId="{CE16FE5A-3811-4A47-A4D4-4812830F75D4}"/>
          </ac:picMkLst>
        </pc:picChg>
        <pc:picChg chg="mod">
          <ac:chgData name="Rosmorduc Vinca" userId="ad80fc01-cf55-4376-a825-a887c8046f05" providerId="ADAL" clId="{3F506EE3-EA7D-4172-B1BB-727299838362}" dt="2021-08-27T12:09:32.880" v="155" actId="164"/>
          <ac:picMkLst>
            <pc:docMk/>
            <pc:sldMk cId="2842681453" sldId="409"/>
            <ac:picMk id="14" creationId="{9B5CAFA4-1D02-4A0F-829B-055BDC2C0CA7}"/>
          </ac:picMkLst>
        </pc:picChg>
      </pc:sldChg>
      <pc:sldChg chg="addSp modSp mod modNotesTx">
        <pc:chgData name="Rosmorduc Vinca" userId="ad80fc01-cf55-4376-a825-a887c8046f05" providerId="ADAL" clId="{3F506EE3-EA7D-4172-B1BB-727299838362}" dt="2021-08-27T12:15:27.777" v="314"/>
        <pc:sldMkLst>
          <pc:docMk/>
          <pc:sldMk cId="4280445400" sldId="410"/>
        </pc:sldMkLst>
        <pc:spChg chg="mod">
          <ac:chgData name="Rosmorduc Vinca" userId="ad80fc01-cf55-4376-a825-a887c8046f05" providerId="ADAL" clId="{3F506EE3-EA7D-4172-B1BB-727299838362}" dt="2021-08-27T12:15:27.777" v="314"/>
          <ac:spMkLst>
            <pc:docMk/>
            <pc:sldMk cId="4280445400" sldId="410"/>
            <ac:spMk id="2" creationId="{DC6E6BEC-F67B-4F35-A3E1-D7E890C09634}"/>
          </ac:spMkLst>
        </pc:spChg>
        <pc:spChg chg="mod">
          <ac:chgData name="Rosmorduc Vinca" userId="ad80fc01-cf55-4376-a825-a887c8046f05" providerId="ADAL" clId="{3F506EE3-EA7D-4172-B1BB-727299838362}" dt="2021-08-27T12:14:46.630" v="305" actId="164"/>
          <ac:spMkLst>
            <pc:docMk/>
            <pc:sldMk cId="4280445400" sldId="410"/>
            <ac:spMk id="8" creationId="{FAC7DE4E-F132-4D5D-8973-BE5F5A3EDB16}"/>
          </ac:spMkLst>
        </pc:spChg>
        <pc:spChg chg="mod">
          <ac:chgData name="Rosmorduc Vinca" userId="ad80fc01-cf55-4376-a825-a887c8046f05" providerId="ADAL" clId="{3F506EE3-EA7D-4172-B1BB-727299838362}" dt="2021-08-27T12:14:03.853" v="295" actId="164"/>
          <ac:spMkLst>
            <pc:docMk/>
            <pc:sldMk cId="4280445400" sldId="410"/>
            <ac:spMk id="10" creationId="{F3F97A79-5A9E-4BED-82FC-4E61FF6AFC52}"/>
          </ac:spMkLst>
        </pc:spChg>
        <pc:spChg chg="mod">
          <ac:chgData name="Rosmorduc Vinca" userId="ad80fc01-cf55-4376-a825-a887c8046f05" providerId="ADAL" clId="{3F506EE3-EA7D-4172-B1BB-727299838362}" dt="2021-08-27T12:14:28.186" v="302" actId="164"/>
          <ac:spMkLst>
            <pc:docMk/>
            <pc:sldMk cId="4280445400" sldId="410"/>
            <ac:spMk id="11" creationId="{2A91F2D5-B0A4-46AE-BF83-52BE3A1495C7}"/>
          </ac:spMkLst>
        </pc:spChg>
        <pc:spChg chg="mod">
          <ac:chgData name="Rosmorduc Vinca" userId="ad80fc01-cf55-4376-a825-a887c8046f05" providerId="ADAL" clId="{3F506EE3-EA7D-4172-B1BB-727299838362}" dt="2021-08-27T12:15:06.948" v="310" actId="164"/>
          <ac:spMkLst>
            <pc:docMk/>
            <pc:sldMk cId="4280445400" sldId="410"/>
            <ac:spMk id="12" creationId="{FE9F1869-4BBF-4211-8097-AD0B2229D6EA}"/>
          </ac:spMkLst>
        </pc:spChg>
        <pc:spChg chg="mod">
          <ac:chgData name="Rosmorduc Vinca" userId="ad80fc01-cf55-4376-a825-a887c8046f05" providerId="ADAL" clId="{3F506EE3-EA7D-4172-B1BB-727299838362}" dt="2021-08-27T12:14:55.236" v="307" actId="164"/>
          <ac:spMkLst>
            <pc:docMk/>
            <pc:sldMk cId="4280445400" sldId="410"/>
            <ac:spMk id="13" creationId="{417D2010-1E62-4699-B433-3FFF606901DF}"/>
          </ac:spMkLst>
        </pc:spChg>
        <pc:grpChg chg="add mod">
          <ac:chgData name="Rosmorduc Vinca" userId="ad80fc01-cf55-4376-a825-a887c8046f05" providerId="ADAL" clId="{3F506EE3-EA7D-4172-B1BB-727299838362}" dt="2021-08-27T12:14:03.853" v="295" actId="164"/>
          <ac:grpSpMkLst>
            <pc:docMk/>
            <pc:sldMk cId="4280445400" sldId="410"/>
            <ac:grpSpMk id="3" creationId="{C2932D33-6967-4FE0-91C9-DB59B09210F3}"/>
          </ac:grpSpMkLst>
        </pc:grpChg>
        <pc:grpChg chg="add mod">
          <ac:chgData name="Rosmorduc Vinca" userId="ad80fc01-cf55-4376-a825-a887c8046f05" providerId="ADAL" clId="{3F506EE3-EA7D-4172-B1BB-727299838362}" dt="2021-08-27T12:14:28.186" v="302" actId="164"/>
          <ac:grpSpMkLst>
            <pc:docMk/>
            <pc:sldMk cId="4280445400" sldId="410"/>
            <ac:grpSpMk id="5" creationId="{D387214A-6461-4616-830A-F8B840700569}"/>
          </ac:grpSpMkLst>
        </pc:grpChg>
        <pc:grpChg chg="add mod">
          <ac:chgData name="Rosmorduc Vinca" userId="ad80fc01-cf55-4376-a825-a887c8046f05" providerId="ADAL" clId="{3F506EE3-EA7D-4172-B1BB-727299838362}" dt="2021-08-27T12:15:01.809" v="309" actId="1076"/>
          <ac:grpSpMkLst>
            <pc:docMk/>
            <pc:sldMk cId="4280445400" sldId="410"/>
            <ac:grpSpMk id="7" creationId="{784F3151-1154-4C8E-B47C-66536E464B80}"/>
          </ac:grpSpMkLst>
        </pc:grpChg>
        <pc:grpChg chg="add mod">
          <ac:chgData name="Rosmorduc Vinca" userId="ad80fc01-cf55-4376-a825-a887c8046f05" providerId="ADAL" clId="{3F506EE3-EA7D-4172-B1BB-727299838362}" dt="2021-08-27T12:15:13.315" v="312" actId="1076"/>
          <ac:grpSpMkLst>
            <pc:docMk/>
            <pc:sldMk cId="4280445400" sldId="410"/>
            <ac:grpSpMk id="9" creationId="{36350741-927C-474B-9A98-35C8E7688272}"/>
          </ac:grpSpMkLst>
        </pc:grpChg>
        <pc:grpChg chg="add mod">
          <ac:chgData name="Rosmorduc Vinca" userId="ad80fc01-cf55-4376-a825-a887c8046f05" providerId="ADAL" clId="{3F506EE3-EA7D-4172-B1BB-727299838362}" dt="2021-08-27T12:15:11.441" v="311" actId="1076"/>
          <ac:grpSpMkLst>
            <pc:docMk/>
            <pc:sldMk cId="4280445400" sldId="410"/>
            <ac:grpSpMk id="14" creationId="{1F633927-6DC4-4BEC-9725-D142859B9F5E}"/>
          </ac:grpSpMkLst>
        </pc:grpChg>
        <pc:picChg chg="mod">
          <ac:chgData name="Rosmorduc Vinca" userId="ad80fc01-cf55-4376-a825-a887c8046f05" providerId="ADAL" clId="{3F506EE3-EA7D-4172-B1BB-727299838362}" dt="2021-08-27T12:14:03.853" v="295" actId="164"/>
          <ac:picMkLst>
            <pc:docMk/>
            <pc:sldMk cId="4280445400" sldId="410"/>
            <ac:picMk id="4" creationId="{9B0DFCB9-B31F-4604-A7A3-5BEB7A53FEA4}"/>
          </ac:picMkLst>
        </pc:picChg>
        <pc:picChg chg="mod">
          <ac:chgData name="Rosmorduc Vinca" userId="ad80fc01-cf55-4376-a825-a887c8046f05" providerId="ADAL" clId="{3F506EE3-EA7D-4172-B1BB-727299838362}" dt="2021-08-27T12:14:55.236" v="307" actId="164"/>
          <ac:picMkLst>
            <pc:docMk/>
            <pc:sldMk cId="4280445400" sldId="410"/>
            <ac:picMk id="6" creationId="{A780F824-C9FE-498F-9AE4-17B4DF2E55FF}"/>
          </ac:picMkLst>
        </pc:picChg>
        <pc:picChg chg="mod">
          <ac:chgData name="Rosmorduc Vinca" userId="ad80fc01-cf55-4376-a825-a887c8046f05" providerId="ADAL" clId="{3F506EE3-EA7D-4172-B1BB-727299838362}" dt="2021-08-27T12:14:28.186" v="302" actId="164"/>
          <ac:picMkLst>
            <pc:docMk/>
            <pc:sldMk cId="4280445400" sldId="410"/>
            <ac:picMk id="17" creationId="{98274CC4-EBB1-4FEA-8903-92001892C22A}"/>
          </ac:picMkLst>
        </pc:picChg>
        <pc:picChg chg="mod">
          <ac:chgData name="Rosmorduc Vinca" userId="ad80fc01-cf55-4376-a825-a887c8046f05" providerId="ADAL" clId="{3F506EE3-EA7D-4172-B1BB-727299838362}" dt="2021-08-27T12:14:46.630" v="305" actId="164"/>
          <ac:picMkLst>
            <pc:docMk/>
            <pc:sldMk cId="4280445400" sldId="410"/>
            <ac:picMk id="19" creationId="{2F5B3483-A11D-47A1-BDF8-53AB24BAB599}"/>
          </ac:picMkLst>
        </pc:picChg>
        <pc:picChg chg="mod">
          <ac:chgData name="Rosmorduc Vinca" userId="ad80fc01-cf55-4376-a825-a887c8046f05" providerId="ADAL" clId="{3F506EE3-EA7D-4172-B1BB-727299838362}" dt="2021-08-27T12:15:06.948" v="310" actId="164"/>
          <ac:picMkLst>
            <pc:docMk/>
            <pc:sldMk cId="4280445400" sldId="410"/>
            <ac:picMk id="21" creationId="{BE6E7D1B-857E-4911-AEC0-DECB21429814}"/>
          </ac:picMkLst>
        </pc:picChg>
      </pc:sldChg>
      <pc:sldChg chg="addSp modSp mod">
        <pc:chgData name="Rosmorduc Vinca" userId="ad80fc01-cf55-4376-a825-a887c8046f05" providerId="ADAL" clId="{3F506EE3-EA7D-4172-B1BB-727299838362}" dt="2021-08-27T12:12:13.876" v="228" actId="164"/>
        <pc:sldMkLst>
          <pc:docMk/>
          <pc:sldMk cId="2594234786" sldId="411"/>
        </pc:sldMkLst>
        <pc:spChg chg="mod">
          <ac:chgData name="Rosmorduc Vinca" userId="ad80fc01-cf55-4376-a825-a887c8046f05" providerId="ADAL" clId="{3F506EE3-EA7D-4172-B1BB-727299838362}" dt="2021-08-27T12:12:13.876" v="228" actId="164"/>
          <ac:spMkLst>
            <pc:docMk/>
            <pc:sldMk cId="2594234786" sldId="411"/>
            <ac:spMk id="9" creationId="{F737EBD5-A5C4-46E3-9D54-F3D375194DC0}"/>
          </ac:spMkLst>
        </pc:spChg>
        <pc:spChg chg="mod">
          <ac:chgData name="Rosmorduc Vinca" userId="ad80fc01-cf55-4376-a825-a887c8046f05" providerId="ADAL" clId="{3F506EE3-EA7D-4172-B1BB-727299838362}" dt="2021-08-27T12:11:44.294" v="223" actId="164"/>
          <ac:spMkLst>
            <pc:docMk/>
            <pc:sldMk cId="2594234786" sldId="411"/>
            <ac:spMk id="10" creationId="{22C3ADF0-D099-47FC-A41D-BDC094673077}"/>
          </ac:spMkLst>
        </pc:spChg>
        <pc:spChg chg="mod">
          <ac:chgData name="Rosmorduc Vinca" userId="ad80fc01-cf55-4376-a825-a887c8046f05" providerId="ADAL" clId="{3F506EE3-EA7D-4172-B1BB-727299838362}" dt="2021-08-27T12:11:49.055" v="224" actId="164"/>
          <ac:spMkLst>
            <pc:docMk/>
            <pc:sldMk cId="2594234786" sldId="411"/>
            <ac:spMk id="11" creationId="{682C3EFA-2E61-4B3F-A868-515065F97F64}"/>
          </ac:spMkLst>
        </pc:spChg>
        <pc:spChg chg="mod">
          <ac:chgData name="Rosmorduc Vinca" userId="ad80fc01-cf55-4376-a825-a887c8046f05" providerId="ADAL" clId="{3F506EE3-EA7D-4172-B1BB-727299838362}" dt="2021-08-27T12:10:15.987" v="162" actId="1076"/>
          <ac:spMkLst>
            <pc:docMk/>
            <pc:sldMk cId="2594234786" sldId="411"/>
            <ac:spMk id="12" creationId="{DDCB6DBC-79F8-447E-9959-1426C36E18C0}"/>
          </ac:spMkLst>
        </pc:spChg>
        <pc:grpChg chg="add mod">
          <ac:chgData name="Rosmorduc Vinca" userId="ad80fc01-cf55-4376-a825-a887c8046f05" providerId="ADAL" clId="{3F506EE3-EA7D-4172-B1BB-727299838362}" dt="2021-08-27T12:11:44.294" v="223" actId="164"/>
          <ac:grpSpMkLst>
            <pc:docMk/>
            <pc:sldMk cId="2594234786" sldId="411"/>
            <ac:grpSpMk id="3" creationId="{D7E1E9C3-45D3-46F3-9358-6929D48DBC71}"/>
          </ac:grpSpMkLst>
        </pc:grpChg>
        <pc:grpChg chg="add mod">
          <ac:chgData name="Rosmorduc Vinca" userId="ad80fc01-cf55-4376-a825-a887c8046f05" providerId="ADAL" clId="{3F506EE3-EA7D-4172-B1BB-727299838362}" dt="2021-08-27T12:11:49.055" v="224" actId="164"/>
          <ac:grpSpMkLst>
            <pc:docMk/>
            <pc:sldMk cId="2594234786" sldId="411"/>
            <ac:grpSpMk id="5" creationId="{AB0D1689-52AD-43FF-B5B9-EF68E5C8AE96}"/>
          </ac:grpSpMkLst>
        </pc:grpChg>
        <pc:grpChg chg="add mod">
          <ac:chgData name="Rosmorduc Vinca" userId="ad80fc01-cf55-4376-a825-a887c8046f05" providerId="ADAL" clId="{3F506EE3-EA7D-4172-B1BB-727299838362}" dt="2021-08-27T12:12:13.876" v="228" actId="164"/>
          <ac:grpSpMkLst>
            <pc:docMk/>
            <pc:sldMk cId="2594234786" sldId="411"/>
            <ac:grpSpMk id="7" creationId="{9652C475-9066-4E24-909E-029FD16B82D8}"/>
          </ac:grpSpMkLst>
        </pc:grpChg>
        <pc:picChg chg="mod">
          <ac:chgData name="Rosmorduc Vinca" userId="ad80fc01-cf55-4376-a825-a887c8046f05" providerId="ADAL" clId="{3F506EE3-EA7D-4172-B1BB-727299838362}" dt="2021-08-27T12:10:12.961" v="161" actId="14100"/>
          <ac:picMkLst>
            <pc:docMk/>
            <pc:sldMk cId="2594234786" sldId="411"/>
            <ac:picMk id="4" creationId="{401870BA-97D7-4C48-B3B4-E585D5156ADA}"/>
          </ac:picMkLst>
        </pc:picChg>
        <pc:picChg chg="mod modCrop">
          <ac:chgData name="Rosmorduc Vinca" userId="ad80fc01-cf55-4376-a825-a887c8046f05" providerId="ADAL" clId="{3F506EE3-EA7D-4172-B1BB-727299838362}" dt="2021-08-27T12:11:44.294" v="223" actId="164"/>
          <ac:picMkLst>
            <pc:docMk/>
            <pc:sldMk cId="2594234786" sldId="411"/>
            <ac:picMk id="6" creationId="{60FC1E6F-7C0C-4234-B3C6-B7D2CDC28BB5}"/>
          </ac:picMkLst>
        </pc:picChg>
        <pc:picChg chg="mod">
          <ac:chgData name="Rosmorduc Vinca" userId="ad80fc01-cf55-4376-a825-a887c8046f05" providerId="ADAL" clId="{3F506EE3-EA7D-4172-B1BB-727299838362}" dt="2021-08-27T12:11:49.055" v="224" actId="164"/>
          <ac:picMkLst>
            <pc:docMk/>
            <pc:sldMk cId="2594234786" sldId="411"/>
            <ac:picMk id="8" creationId="{BD6E29BF-F75D-49DA-8D2A-00A078C7C2A2}"/>
          </ac:picMkLst>
        </pc:picChg>
        <pc:picChg chg="mod">
          <ac:chgData name="Rosmorduc Vinca" userId="ad80fc01-cf55-4376-a825-a887c8046f05" providerId="ADAL" clId="{3F506EE3-EA7D-4172-B1BB-727299838362}" dt="2021-08-27T12:12:13.876" v="228" actId="164"/>
          <ac:picMkLst>
            <pc:docMk/>
            <pc:sldMk cId="2594234786" sldId="411"/>
            <ac:picMk id="26" creationId="{0DB7137B-0134-4481-B7F1-B0C7F007F14A}"/>
          </ac:picMkLst>
        </pc:picChg>
      </pc:sldChg>
      <pc:sldChg chg="addSp modSp mod">
        <pc:chgData name="Rosmorduc Vinca" userId="ad80fc01-cf55-4376-a825-a887c8046f05" providerId="ADAL" clId="{3F506EE3-EA7D-4172-B1BB-727299838362}" dt="2021-08-27T12:18:46.318" v="349" actId="166"/>
        <pc:sldMkLst>
          <pc:docMk/>
          <pc:sldMk cId="3609315654" sldId="412"/>
        </pc:sldMkLst>
        <pc:spChg chg="mod">
          <ac:chgData name="Rosmorduc Vinca" userId="ad80fc01-cf55-4376-a825-a887c8046f05" providerId="ADAL" clId="{3F506EE3-EA7D-4172-B1BB-727299838362}" dt="2021-08-27T12:18:09.347" v="340" actId="164"/>
          <ac:spMkLst>
            <pc:docMk/>
            <pc:sldMk cId="3609315654" sldId="412"/>
            <ac:spMk id="7" creationId="{C76FE42D-C4BF-492F-BD28-8CD8DECD7FE1}"/>
          </ac:spMkLst>
        </pc:spChg>
        <pc:spChg chg="mod">
          <ac:chgData name="Rosmorduc Vinca" userId="ad80fc01-cf55-4376-a825-a887c8046f05" providerId="ADAL" clId="{3F506EE3-EA7D-4172-B1BB-727299838362}" dt="2021-08-27T12:18:37.644" v="347" actId="164"/>
          <ac:spMkLst>
            <pc:docMk/>
            <pc:sldMk cId="3609315654" sldId="412"/>
            <ac:spMk id="9" creationId="{F05AABF1-13D2-4E72-B05E-40852BF24C18}"/>
          </ac:spMkLst>
        </pc:spChg>
        <pc:spChg chg="mod">
          <ac:chgData name="Rosmorduc Vinca" userId="ad80fc01-cf55-4376-a825-a887c8046f05" providerId="ADAL" clId="{3F506EE3-EA7D-4172-B1BB-727299838362}" dt="2021-08-27T12:18:13.027" v="341" actId="164"/>
          <ac:spMkLst>
            <pc:docMk/>
            <pc:sldMk cId="3609315654" sldId="412"/>
            <ac:spMk id="15" creationId="{B705A2C3-6D4E-42B6-B050-A0B71B2DDF00}"/>
          </ac:spMkLst>
        </pc:spChg>
        <pc:spChg chg="mod">
          <ac:chgData name="Rosmorduc Vinca" userId="ad80fc01-cf55-4376-a825-a887c8046f05" providerId="ADAL" clId="{3F506EE3-EA7D-4172-B1BB-727299838362}" dt="2021-08-27T12:18:32.574" v="346" actId="1076"/>
          <ac:spMkLst>
            <pc:docMk/>
            <pc:sldMk cId="3609315654" sldId="412"/>
            <ac:spMk id="16" creationId="{678E8262-4D10-4A81-A854-47A7907E3BC6}"/>
          </ac:spMkLst>
        </pc:spChg>
        <pc:grpChg chg="add mod ord">
          <ac:chgData name="Rosmorduc Vinca" userId="ad80fc01-cf55-4376-a825-a887c8046f05" providerId="ADAL" clId="{3F506EE3-EA7D-4172-B1BB-727299838362}" dt="2021-08-27T12:18:46.318" v="349" actId="166"/>
          <ac:grpSpMkLst>
            <pc:docMk/>
            <pc:sldMk cId="3609315654" sldId="412"/>
            <ac:grpSpMk id="3" creationId="{85A49788-ACAF-49A5-8440-87DE98904278}"/>
          </ac:grpSpMkLst>
        </pc:grpChg>
        <pc:grpChg chg="add mod ord">
          <ac:chgData name="Rosmorduc Vinca" userId="ad80fc01-cf55-4376-a825-a887c8046f05" providerId="ADAL" clId="{3F506EE3-EA7D-4172-B1BB-727299838362}" dt="2021-08-27T12:18:42.575" v="348" actId="166"/>
          <ac:grpSpMkLst>
            <pc:docMk/>
            <pc:sldMk cId="3609315654" sldId="412"/>
            <ac:grpSpMk id="4" creationId="{E8164F5F-7B7F-4502-B955-B1ED6AA2D022}"/>
          </ac:grpSpMkLst>
        </pc:grpChg>
        <pc:grpChg chg="add mod">
          <ac:chgData name="Rosmorduc Vinca" userId="ad80fc01-cf55-4376-a825-a887c8046f05" providerId="ADAL" clId="{3F506EE3-EA7D-4172-B1BB-727299838362}" dt="2021-08-27T12:18:13.027" v="341" actId="164"/>
          <ac:grpSpMkLst>
            <pc:docMk/>
            <pc:sldMk cId="3609315654" sldId="412"/>
            <ac:grpSpMk id="6" creationId="{0F2142F5-6AD2-4F39-BDE5-8A8977DE6CB3}"/>
          </ac:grpSpMkLst>
        </pc:grpChg>
        <pc:grpChg chg="add mod">
          <ac:chgData name="Rosmorduc Vinca" userId="ad80fc01-cf55-4376-a825-a887c8046f05" providerId="ADAL" clId="{3F506EE3-EA7D-4172-B1BB-727299838362}" dt="2021-08-27T12:18:37.644" v="347" actId="164"/>
          <ac:grpSpMkLst>
            <pc:docMk/>
            <pc:sldMk cId="3609315654" sldId="412"/>
            <ac:grpSpMk id="11" creationId="{3FD8A326-D5A1-40A5-A24D-5AF862170FEB}"/>
          </ac:grpSpMkLst>
        </pc:grpChg>
        <pc:picChg chg="mod">
          <ac:chgData name="Rosmorduc Vinca" userId="ad80fc01-cf55-4376-a825-a887c8046f05" providerId="ADAL" clId="{3F506EE3-EA7D-4172-B1BB-727299838362}" dt="2021-08-27T12:18:27.157" v="345" actId="14100"/>
          <ac:picMkLst>
            <pc:docMk/>
            <pc:sldMk cId="3609315654" sldId="412"/>
            <ac:picMk id="5" creationId="{E9B52A54-7CE5-4F2A-8A45-79B86E77A199}"/>
          </ac:picMkLst>
        </pc:picChg>
        <pc:picChg chg="mod">
          <ac:chgData name="Rosmorduc Vinca" userId="ad80fc01-cf55-4376-a825-a887c8046f05" providerId="ADAL" clId="{3F506EE3-EA7D-4172-B1BB-727299838362}" dt="2021-08-27T12:18:37.644" v="347" actId="164"/>
          <ac:picMkLst>
            <pc:docMk/>
            <pc:sldMk cId="3609315654" sldId="412"/>
            <ac:picMk id="8" creationId="{D5FA15AE-E8ED-4B0A-9D31-FFD8111AFDF5}"/>
          </ac:picMkLst>
        </pc:picChg>
        <pc:picChg chg="mod">
          <ac:chgData name="Rosmorduc Vinca" userId="ad80fc01-cf55-4376-a825-a887c8046f05" providerId="ADAL" clId="{3F506EE3-EA7D-4172-B1BB-727299838362}" dt="2021-08-27T12:18:13.027" v="341" actId="164"/>
          <ac:picMkLst>
            <pc:docMk/>
            <pc:sldMk cId="3609315654" sldId="412"/>
            <ac:picMk id="10" creationId="{EE1BAC18-B08F-45B3-BDEF-EFED35635C81}"/>
          </ac:picMkLst>
        </pc:picChg>
        <pc:picChg chg="mod">
          <ac:chgData name="Rosmorduc Vinca" userId="ad80fc01-cf55-4376-a825-a887c8046f05" providerId="ADAL" clId="{3F506EE3-EA7D-4172-B1BB-727299838362}" dt="2021-08-27T12:18:09.347" v="340" actId="164"/>
          <ac:picMkLst>
            <pc:docMk/>
            <pc:sldMk cId="3609315654" sldId="412"/>
            <ac:picMk id="12" creationId="{DA6EC87C-107F-4EEA-AA57-2B16C10DA594}"/>
          </ac:picMkLst>
        </pc:picChg>
      </pc:sldChg>
      <pc:sldChg chg="addSp modSp">
        <pc:chgData name="Rosmorduc Vinca" userId="ad80fc01-cf55-4376-a825-a887c8046f05" providerId="ADAL" clId="{3F506EE3-EA7D-4172-B1BB-727299838362}" dt="2021-08-27T12:19:10.732" v="352" actId="164"/>
        <pc:sldMkLst>
          <pc:docMk/>
          <pc:sldMk cId="101228074" sldId="420"/>
        </pc:sldMkLst>
        <pc:spChg chg="mod">
          <ac:chgData name="Rosmorduc Vinca" userId="ad80fc01-cf55-4376-a825-a887c8046f05" providerId="ADAL" clId="{3F506EE3-EA7D-4172-B1BB-727299838362}" dt="2021-08-27T12:19:03.424" v="351" actId="164"/>
          <ac:spMkLst>
            <pc:docMk/>
            <pc:sldMk cId="101228074" sldId="420"/>
            <ac:spMk id="8" creationId="{3B6EEA74-7411-42BE-AFB4-D726FAF003AD}"/>
          </ac:spMkLst>
        </pc:spChg>
        <pc:spChg chg="mod">
          <ac:chgData name="Rosmorduc Vinca" userId="ad80fc01-cf55-4376-a825-a887c8046f05" providerId="ADAL" clId="{3F506EE3-EA7D-4172-B1BB-727299838362}" dt="2021-08-27T12:19:10.732" v="352" actId="164"/>
          <ac:spMkLst>
            <pc:docMk/>
            <pc:sldMk cId="101228074" sldId="420"/>
            <ac:spMk id="10" creationId="{BC3DC623-301D-402F-84E2-E0D4FED88E38}"/>
          </ac:spMkLst>
        </pc:spChg>
        <pc:spChg chg="mod">
          <ac:chgData name="Rosmorduc Vinca" userId="ad80fc01-cf55-4376-a825-a887c8046f05" providerId="ADAL" clId="{3F506EE3-EA7D-4172-B1BB-727299838362}" dt="2021-08-27T12:18:59.551" v="350" actId="164"/>
          <ac:spMkLst>
            <pc:docMk/>
            <pc:sldMk cId="101228074" sldId="420"/>
            <ac:spMk id="11" creationId="{87A7A1CA-40E7-4FD7-968C-526EE57236E7}"/>
          </ac:spMkLst>
        </pc:spChg>
        <pc:grpChg chg="add mod">
          <ac:chgData name="Rosmorduc Vinca" userId="ad80fc01-cf55-4376-a825-a887c8046f05" providerId="ADAL" clId="{3F506EE3-EA7D-4172-B1BB-727299838362}" dt="2021-08-27T12:18:59.551" v="350" actId="164"/>
          <ac:grpSpMkLst>
            <pc:docMk/>
            <pc:sldMk cId="101228074" sldId="420"/>
            <ac:grpSpMk id="4" creationId="{4CEBE698-515A-463F-8EBB-A4A39E0259B2}"/>
          </ac:grpSpMkLst>
        </pc:grpChg>
        <pc:grpChg chg="add mod">
          <ac:chgData name="Rosmorduc Vinca" userId="ad80fc01-cf55-4376-a825-a887c8046f05" providerId="ADAL" clId="{3F506EE3-EA7D-4172-B1BB-727299838362}" dt="2021-08-27T12:19:03.424" v="351" actId="164"/>
          <ac:grpSpMkLst>
            <pc:docMk/>
            <pc:sldMk cId="101228074" sldId="420"/>
            <ac:grpSpMk id="6" creationId="{C7E86DCB-621C-4BB7-B9F6-C1333FE3E823}"/>
          </ac:grpSpMkLst>
        </pc:grpChg>
        <pc:grpChg chg="add mod">
          <ac:chgData name="Rosmorduc Vinca" userId="ad80fc01-cf55-4376-a825-a887c8046f05" providerId="ADAL" clId="{3F506EE3-EA7D-4172-B1BB-727299838362}" dt="2021-08-27T12:19:10.732" v="352" actId="164"/>
          <ac:grpSpMkLst>
            <pc:docMk/>
            <pc:sldMk cId="101228074" sldId="420"/>
            <ac:grpSpMk id="12" creationId="{CFB3B1E5-947E-4FB3-B587-629D2FFEC64B}"/>
          </ac:grpSpMkLst>
        </pc:grpChg>
        <pc:picChg chg="mod">
          <ac:chgData name="Rosmorduc Vinca" userId="ad80fc01-cf55-4376-a825-a887c8046f05" providerId="ADAL" clId="{3F506EE3-EA7D-4172-B1BB-727299838362}" dt="2021-08-27T12:18:59.551" v="350" actId="164"/>
          <ac:picMkLst>
            <pc:docMk/>
            <pc:sldMk cId="101228074" sldId="420"/>
            <ac:picMk id="5" creationId="{AD5026D9-4907-419B-A7C6-2EDFF7FE7506}"/>
          </ac:picMkLst>
        </pc:picChg>
        <pc:picChg chg="mod">
          <ac:chgData name="Rosmorduc Vinca" userId="ad80fc01-cf55-4376-a825-a887c8046f05" providerId="ADAL" clId="{3F506EE3-EA7D-4172-B1BB-727299838362}" dt="2021-08-27T12:19:10.732" v="352" actId="164"/>
          <ac:picMkLst>
            <pc:docMk/>
            <pc:sldMk cId="101228074" sldId="420"/>
            <ac:picMk id="7" creationId="{9C7EB2D8-50D3-42B7-B369-79D9BC91F63D}"/>
          </ac:picMkLst>
        </pc:picChg>
        <pc:picChg chg="mod">
          <ac:chgData name="Rosmorduc Vinca" userId="ad80fc01-cf55-4376-a825-a887c8046f05" providerId="ADAL" clId="{3F506EE3-EA7D-4172-B1BB-727299838362}" dt="2021-08-27T12:19:03.424" v="351" actId="164"/>
          <ac:picMkLst>
            <pc:docMk/>
            <pc:sldMk cId="101228074" sldId="420"/>
            <ac:picMk id="9" creationId="{82F2E652-5097-4AC8-B691-4CE067F738CA}"/>
          </ac:picMkLst>
        </pc:picChg>
      </pc:sldChg>
      <pc:sldChg chg="addSp modSp mod">
        <pc:chgData name="Rosmorduc Vinca" userId="ad80fc01-cf55-4376-a825-a887c8046f05" providerId="ADAL" clId="{3F506EE3-EA7D-4172-B1BB-727299838362}" dt="2021-08-27T12:06:19.461" v="90" actId="207"/>
        <pc:sldMkLst>
          <pc:docMk/>
          <pc:sldMk cId="3972906635" sldId="428"/>
        </pc:sldMkLst>
        <pc:spChg chg="mod">
          <ac:chgData name="Rosmorduc Vinca" userId="ad80fc01-cf55-4376-a825-a887c8046f05" providerId="ADAL" clId="{3F506EE3-EA7D-4172-B1BB-727299838362}" dt="2021-08-27T12:02:11.859" v="38" actId="122"/>
          <ac:spMkLst>
            <pc:docMk/>
            <pc:sldMk cId="3972906635" sldId="428"/>
            <ac:spMk id="2" creationId="{7DA2B054-C290-48ED-BEE6-A85771A340F9}"/>
          </ac:spMkLst>
        </pc:spChg>
        <pc:spChg chg="mod">
          <ac:chgData name="Rosmorduc Vinca" userId="ad80fc01-cf55-4376-a825-a887c8046f05" providerId="ADAL" clId="{3F506EE3-EA7D-4172-B1BB-727299838362}" dt="2021-08-27T12:03:38.300" v="51" actId="207"/>
          <ac:spMkLst>
            <pc:docMk/>
            <pc:sldMk cId="3972906635" sldId="428"/>
            <ac:spMk id="3" creationId="{A1021698-0676-4B04-8AF8-5D5A814423DD}"/>
          </ac:spMkLst>
        </pc:spChg>
        <pc:spChg chg="mod">
          <ac:chgData name="Rosmorduc Vinca" userId="ad80fc01-cf55-4376-a825-a887c8046f05" providerId="ADAL" clId="{3F506EE3-EA7D-4172-B1BB-727299838362}" dt="2021-08-27T12:04:06.810" v="58" actId="164"/>
          <ac:spMkLst>
            <pc:docMk/>
            <pc:sldMk cId="3972906635" sldId="428"/>
            <ac:spMk id="12" creationId="{F7D5F5F6-C177-4084-ACD9-4301F299A303}"/>
          </ac:spMkLst>
        </pc:spChg>
        <pc:spChg chg="mod">
          <ac:chgData name="Rosmorduc Vinca" userId="ad80fc01-cf55-4376-a825-a887c8046f05" providerId="ADAL" clId="{3F506EE3-EA7D-4172-B1BB-727299838362}" dt="2021-08-27T12:05:14.880" v="76" actId="164"/>
          <ac:spMkLst>
            <pc:docMk/>
            <pc:sldMk cId="3972906635" sldId="428"/>
            <ac:spMk id="13" creationId="{2BED3095-AAE5-4973-B852-E2AFBDDFE35D}"/>
          </ac:spMkLst>
        </pc:spChg>
        <pc:spChg chg="mod">
          <ac:chgData name="Rosmorduc Vinca" userId="ad80fc01-cf55-4376-a825-a887c8046f05" providerId="ADAL" clId="{3F506EE3-EA7D-4172-B1BB-727299838362}" dt="2021-08-27T12:05:21.772" v="77" actId="164"/>
          <ac:spMkLst>
            <pc:docMk/>
            <pc:sldMk cId="3972906635" sldId="428"/>
            <ac:spMk id="14" creationId="{2984B122-279A-4E09-A74F-6366D5CEAD95}"/>
          </ac:spMkLst>
        </pc:spChg>
        <pc:spChg chg="mod">
          <ac:chgData name="Rosmorduc Vinca" userId="ad80fc01-cf55-4376-a825-a887c8046f05" providerId="ADAL" clId="{3F506EE3-EA7D-4172-B1BB-727299838362}" dt="2021-08-27T12:05:43.346" v="82" actId="164"/>
          <ac:spMkLst>
            <pc:docMk/>
            <pc:sldMk cId="3972906635" sldId="428"/>
            <ac:spMk id="15" creationId="{2E70D200-2431-4A0B-AE22-C4AD01C7C429}"/>
          </ac:spMkLst>
        </pc:spChg>
        <pc:spChg chg="mod">
          <ac:chgData name="Rosmorduc Vinca" userId="ad80fc01-cf55-4376-a825-a887c8046f05" providerId="ADAL" clId="{3F506EE3-EA7D-4172-B1BB-727299838362}" dt="2021-08-27T12:06:11.509" v="89" actId="164"/>
          <ac:spMkLst>
            <pc:docMk/>
            <pc:sldMk cId="3972906635" sldId="428"/>
            <ac:spMk id="16" creationId="{14C2A56B-300F-4ABA-8068-5876D2B696F5}"/>
          </ac:spMkLst>
        </pc:spChg>
        <pc:spChg chg="mod">
          <ac:chgData name="Rosmorduc Vinca" userId="ad80fc01-cf55-4376-a825-a887c8046f05" providerId="ADAL" clId="{3F506EE3-EA7D-4172-B1BB-727299838362}" dt="2021-08-27T12:06:19.461" v="90" actId="207"/>
          <ac:spMkLst>
            <pc:docMk/>
            <pc:sldMk cId="3972906635" sldId="428"/>
            <ac:spMk id="17" creationId="{95DF88B8-2560-447D-BE3C-CB24AEC817C8}"/>
          </ac:spMkLst>
        </pc:spChg>
        <pc:spChg chg="mod">
          <ac:chgData name="Rosmorduc Vinca" userId="ad80fc01-cf55-4376-a825-a887c8046f05" providerId="ADAL" clId="{3F506EE3-EA7D-4172-B1BB-727299838362}" dt="2021-08-27T12:02:50.107" v="47" actId="164"/>
          <ac:spMkLst>
            <pc:docMk/>
            <pc:sldMk cId="3972906635" sldId="428"/>
            <ac:spMk id="20" creationId="{18769EED-A0FD-4815-8B1D-D9CB2910CD2A}"/>
          </ac:spMkLst>
        </pc:spChg>
        <pc:spChg chg="mod">
          <ac:chgData name="Rosmorduc Vinca" userId="ad80fc01-cf55-4376-a825-a887c8046f05" providerId="ADAL" clId="{3F506EE3-EA7D-4172-B1BB-727299838362}" dt="2021-08-27T12:04:06.810" v="58" actId="164"/>
          <ac:spMkLst>
            <pc:docMk/>
            <pc:sldMk cId="3972906635" sldId="428"/>
            <ac:spMk id="21" creationId="{0DF7437E-3688-420D-9753-30FA7EE09937}"/>
          </ac:spMkLst>
        </pc:spChg>
        <pc:spChg chg="mod">
          <ac:chgData name="Rosmorduc Vinca" userId="ad80fc01-cf55-4376-a825-a887c8046f05" providerId="ADAL" clId="{3F506EE3-EA7D-4172-B1BB-727299838362}" dt="2021-08-27T12:05:43.346" v="82" actId="164"/>
          <ac:spMkLst>
            <pc:docMk/>
            <pc:sldMk cId="3972906635" sldId="428"/>
            <ac:spMk id="22" creationId="{89A530FA-57A2-46C7-A590-46DC6A880C57}"/>
          </ac:spMkLst>
        </pc:spChg>
        <pc:spChg chg="mod">
          <ac:chgData name="Rosmorduc Vinca" userId="ad80fc01-cf55-4376-a825-a887c8046f05" providerId="ADAL" clId="{3F506EE3-EA7D-4172-B1BB-727299838362}" dt="2021-08-27T12:06:11.509" v="89" actId="164"/>
          <ac:spMkLst>
            <pc:docMk/>
            <pc:sldMk cId="3972906635" sldId="428"/>
            <ac:spMk id="23" creationId="{4A5F8FBB-2AAD-47C4-A243-F7CD67DF713B}"/>
          </ac:spMkLst>
        </pc:spChg>
        <pc:spChg chg="mod">
          <ac:chgData name="Rosmorduc Vinca" userId="ad80fc01-cf55-4376-a825-a887c8046f05" providerId="ADAL" clId="{3F506EE3-EA7D-4172-B1BB-727299838362}" dt="2021-08-27T12:05:21.772" v="77" actId="164"/>
          <ac:spMkLst>
            <pc:docMk/>
            <pc:sldMk cId="3972906635" sldId="428"/>
            <ac:spMk id="24" creationId="{4F9F7322-C3B4-4239-9BB7-56DF7F4CF246}"/>
          </ac:spMkLst>
        </pc:spChg>
        <pc:spChg chg="mod">
          <ac:chgData name="Rosmorduc Vinca" userId="ad80fc01-cf55-4376-a825-a887c8046f05" providerId="ADAL" clId="{3F506EE3-EA7D-4172-B1BB-727299838362}" dt="2021-08-27T12:05:14.880" v="76" actId="164"/>
          <ac:spMkLst>
            <pc:docMk/>
            <pc:sldMk cId="3972906635" sldId="428"/>
            <ac:spMk id="25" creationId="{32D1F351-047C-47CD-B182-3E71E21B0F5A}"/>
          </ac:spMkLst>
        </pc:spChg>
        <pc:grpChg chg="add mod">
          <ac:chgData name="Rosmorduc Vinca" userId="ad80fc01-cf55-4376-a825-a887c8046f05" providerId="ADAL" clId="{3F506EE3-EA7D-4172-B1BB-727299838362}" dt="2021-08-27T12:01:59.872" v="35" actId="164"/>
          <ac:grpSpMkLst>
            <pc:docMk/>
            <pc:sldMk cId="3972906635" sldId="428"/>
            <ac:grpSpMk id="18" creationId="{F9B6A0E4-521E-4178-A3CB-6706EB5B1755}"/>
          </ac:grpSpMkLst>
        </pc:grpChg>
        <pc:grpChg chg="add mod">
          <ac:chgData name="Rosmorduc Vinca" userId="ad80fc01-cf55-4376-a825-a887c8046f05" providerId="ADAL" clId="{3F506EE3-EA7D-4172-B1BB-727299838362}" dt="2021-08-27T12:02:50.107" v="47" actId="164"/>
          <ac:grpSpMkLst>
            <pc:docMk/>
            <pc:sldMk cId="3972906635" sldId="428"/>
            <ac:grpSpMk id="19" creationId="{2CD59525-3D42-46E0-86A4-B188596B23AA}"/>
          </ac:grpSpMkLst>
        </pc:grpChg>
        <pc:grpChg chg="add mod">
          <ac:chgData name="Rosmorduc Vinca" userId="ad80fc01-cf55-4376-a825-a887c8046f05" providerId="ADAL" clId="{3F506EE3-EA7D-4172-B1BB-727299838362}" dt="2021-08-27T12:04:06.810" v="58" actId="164"/>
          <ac:grpSpMkLst>
            <pc:docMk/>
            <pc:sldMk cId="3972906635" sldId="428"/>
            <ac:grpSpMk id="26" creationId="{5E811807-8BF8-48B2-816C-81246557A866}"/>
          </ac:grpSpMkLst>
        </pc:grpChg>
        <pc:grpChg chg="add mod">
          <ac:chgData name="Rosmorduc Vinca" userId="ad80fc01-cf55-4376-a825-a887c8046f05" providerId="ADAL" clId="{3F506EE3-EA7D-4172-B1BB-727299838362}" dt="2021-08-27T12:05:14.880" v="76" actId="164"/>
          <ac:grpSpMkLst>
            <pc:docMk/>
            <pc:sldMk cId="3972906635" sldId="428"/>
            <ac:grpSpMk id="27" creationId="{2C6A7368-ECA0-4AE0-9A20-337C0DF21303}"/>
          </ac:grpSpMkLst>
        </pc:grpChg>
        <pc:grpChg chg="add mod">
          <ac:chgData name="Rosmorduc Vinca" userId="ad80fc01-cf55-4376-a825-a887c8046f05" providerId="ADAL" clId="{3F506EE3-EA7D-4172-B1BB-727299838362}" dt="2021-08-27T12:05:21.772" v="77" actId="164"/>
          <ac:grpSpMkLst>
            <pc:docMk/>
            <pc:sldMk cId="3972906635" sldId="428"/>
            <ac:grpSpMk id="28" creationId="{0C69A46E-0F88-4F6B-99F8-0ABBEB6C0F3A}"/>
          </ac:grpSpMkLst>
        </pc:grpChg>
        <pc:grpChg chg="add mod">
          <ac:chgData name="Rosmorduc Vinca" userId="ad80fc01-cf55-4376-a825-a887c8046f05" providerId="ADAL" clId="{3F506EE3-EA7D-4172-B1BB-727299838362}" dt="2021-08-27T12:05:43.346" v="82" actId="164"/>
          <ac:grpSpMkLst>
            <pc:docMk/>
            <pc:sldMk cId="3972906635" sldId="428"/>
            <ac:grpSpMk id="29" creationId="{38C803D5-4004-4314-BEE2-078C2D7323E0}"/>
          </ac:grpSpMkLst>
        </pc:grpChg>
        <pc:grpChg chg="add mod">
          <ac:chgData name="Rosmorduc Vinca" userId="ad80fc01-cf55-4376-a825-a887c8046f05" providerId="ADAL" clId="{3F506EE3-EA7D-4172-B1BB-727299838362}" dt="2021-08-27T12:06:11.509" v="89" actId="164"/>
          <ac:grpSpMkLst>
            <pc:docMk/>
            <pc:sldMk cId="3972906635" sldId="428"/>
            <ac:grpSpMk id="30" creationId="{6111B2B6-27A4-44D2-B6B9-5FFC5E2A0877}"/>
          </ac:grpSpMkLst>
        </pc:grpChg>
        <pc:picChg chg="mod">
          <ac:chgData name="Rosmorduc Vinca" userId="ad80fc01-cf55-4376-a825-a887c8046f05" providerId="ADAL" clId="{3F506EE3-EA7D-4172-B1BB-727299838362}" dt="2021-08-27T12:01:59.872" v="35" actId="164"/>
          <ac:picMkLst>
            <pc:docMk/>
            <pc:sldMk cId="3972906635" sldId="428"/>
            <ac:picMk id="5" creationId="{AA459016-BBE3-4AF6-B796-32518E04D1D6}"/>
          </ac:picMkLst>
        </pc:picChg>
        <pc:picChg chg="mod">
          <ac:chgData name="Rosmorduc Vinca" userId="ad80fc01-cf55-4376-a825-a887c8046f05" providerId="ADAL" clId="{3F506EE3-EA7D-4172-B1BB-727299838362}" dt="2021-08-27T12:02:50.107" v="47" actId="164"/>
          <ac:picMkLst>
            <pc:docMk/>
            <pc:sldMk cId="3972906635" sldId="428"/>
            <ac:picMk id="6" creationId="{DCD10FC3-9B66-47F0-9CA5-480CC21FA56E}"/>
          </ac:picMkLst>
        </pc:picChg>
        <pc:picChg chg="mod">
          <ac:chgData name="Rosmorduc Vinca" userId="ad80fc01-cf55-4376-a825-a887c8046f05" providerId="ADAL" clId="{3F506EE3-EA7D-4172-B1BB-727299838362}" dt="2021-08-27T12:04:06.810" v="58" actId="164"/>
          <ac:picMkLst>
            <pc:docMk/>
            <pc:sldMk cId="3972906635" sldId="428"/>
            <ac:picMk id="7" creationId="{94C7C13E-1083-44A6-81C7-6C91F692ACC1}"/>
          </ac:picMkLst>
        </pc:picChg>
        <pc:picChg chg="mod">
          <ac:chgData name="Rosmorduc Vinca" userId="ad80fc01-cf55-4376-a825-a887c8046f05" providerId="ADAL" clId="{3F506EE3-EA7D-4172-B1BB-727299838362}" dt="2021-08-27T12:05:14.880" v="76" actId="164"/>
          <ac:picMkLst>
            <pc:docMk/>
            <pc:sldMk cId="3972906635" sldId="428"/>
            <ac:picMk id="8" creationId="{FF385631-86AD-4BB8-9A63-FBA34CE2344A}"/>
          </ac:picMkLst>
        </pc:picChg>
        <pc:picChg chg="mod">
          <ac:chgData name="Rosmorduc Vinca" userId="ad80fc01-cf55-4376-a825-a887c8046f05" providerId="ADAL" clId="{3F506EE3-EA7D-4172-B1BB-727299838362}" dt="2021-08-27T12:05:21.772" v="77" actId="164"/>
          <ac:picMkLst>
            <pc:docMk/>
            <pc:sldMk cId="3972906635" sldId="428"/>
            <ac:picMk id="9" creationId="{6FA04585-DBBE-4A3A-89D3-D6DA1A5BF6C5}"/>
          </ac:picMkLst>
        </pc:picChg>
        <pc:picChg chg="mod">
          <ac:chgData name="Rosmorduc Vinca" userId="ad80fc01-cf55-4376-a825-a887c8046f05" providerId="ADAL" clId="{3F506EE3-EA7D-4172-B1BB-727299838362}" dt="2021-08-27T12:05:43.346" v="82" actId="164"/>
          <ac:picMkLst>
            <pc:docMk/>
            <pc:sldMk cId="3972906635" sldId="428"/>
            <ac:picMk id="10" creationId="{5E62BB75-EC4A-4CAA-9646-CA9EA25F90B5}"/>
          </ac:picMkLst>
        </pc:picChg>
        <pc:picChg chg="mod">
          <ac:chgData name="Rosmorduc Vinca" userId="ad80fc01-cf55-4376-a825-a887c8046f05" providerId="ADAL" clId="{3F506EE3-EA7D-4172-B1BB-727299838362}" dt="2021-08-27T12:06:11.509" v="89" actId="164"/>
          <ac:picMkLst>
            <pc:docMk/>
            <pc:sldMk cId="3972906635" sldId="428"/>
            <ac:picMk id="11" creationId="{E3D7F135-A999-4B8A-B587-9604F120BDA7}"/>
          </ac:picMkLst>
        </pc:picChg>
      </pc:sldChg>
      <pc:sldChg chg="modSp mod">
        <pc:chgData name="Rosmorduc Vinca" userId="ad80fc01-cf55-4376-a825-a887c8046f05" providerId="ADAL" clId="{3F506EE3-EA7D-4172-B1BB-727299838362}" dt="2021-08-27T12:19:27.493" v="355" actId="1076"/>
        <pc:sldMkLst>
          <pc:docMk/>
          <pc:sldMk cId="3033674034" sldId="429"/>
        </pc:sldMkLst>
        <pc:spChg chg="mod">
          <ac:chgData name="Rosmorduc Vinca" userId="ad80fc01-cf55-4376-a825-a887c8046f05" providerId="ADAL" clId="{3F506EE3-EA7D-4172-B1BB-727299838362}" dt="2021-08-27T12:19:27.493" v="355" actId="1076"/>
          <ac:spMkLst>
            <pc:docMk/>
            <pc:sldMk cId="3033674034" sldId="429"/>
            <ac:spMk id="10" creationId="{DAB5C096-E242-488C-9E8A-77E79DC67AF4}"/>
          </ac:spMkLst>
        </pc:spChg>
      </pc:sldChg>
      <pc:sldChg chg="modSp mod">
        <pc:chgData name="Rosmorduc Vinca" userId="ad80fc01-cf55-4376-a825-a887c8046f05" providerId="ADAL" clId="{3F506EE3-EA7D-4172-B1BB-727299838362}" dt="2021-08-27T12:19:33.296" v="356" actId="6549"/>
        <pc:sldMkLst>
          <pc:docMk/>
          <pc:sldMk cId="4022983584" sldId="430"/>
        </pc:sldMkLst>
        <pc:spChg chg="mod">
          <ac:chgData name="Rosmorduc Vinca" userId="ad80fc01-cf55-4376-a825-a887c8046f05" providerId="ADAL" clId="{3F506EE3-EA7D-4172-B1BB-727299838362}" dt="2021-08-27T12:19:33.296" v="356" actId="6549"/>
          <ac:spMkLst>
            <pc:docMk/>
            <pc:sldMk cId="4022983584" sldId="430"/>
            <ac:spMk id="10" creationId="{B11A6265-D451-4F44-89EA-8F76350C0D5D}"/>
          </ac:spMkLst>
        </pc:spChg>
      </pc:sldChg>
      <pc:sldChg chg="modSp new mod">
        <pc:chgData name="Rosmorduc Vinca" userId="ad80fc01-cf55-4376-a825-a887c8046f05" providerId="ADAL" clId="{3F506EE3-EA7D-4172-B1BB-727299838362}" dt="2021-08-27T12:20:10.057" v="358"/>
        <pc:sldMkLst>
          <pc:docMk/>
          <pc:sldMk cId="2942991233" sldId="432"/>
        </pc:sldMkLst>
        <pc:spChg chg="mod">
          <ac:chgData name="Rosmorduc Vinca" userId="ad80fc01-cf55-4376-a825-a887c8046f05" providerId="ADAL" clId="{3F506EE3-EA7D-4172-B1BB-727299838362}" dt="2021-08-27T12:20:10.057" v="358"/>
          <ac:spMkLst>
            <pc:docMk/>
            <pc:sldMk cId="2942991233" sldId="432"/>
            <ac:spMk id="2" creationId="{E957D0C8-FBFE-4F8B-8AFD-00C56DE72EE8}"/>
          </ac:spMkLst>
        </pc:spChg>
      </pc:sldChg>
    </pc:docChg>
  </pc:docChgLst>
  <pc:docChgLst>
    <pc:chgData name="Rosmorduc Vinca" userId="ad80fc01-cf55-4376-a825-a887c8046f05" providerId="ADAL" clId="{AD0D4C50-070F-4E3C-8541-16657B5A2958}"/>
    <pc:docChg chg="custSel modSld">
      <pc:chgData name="Rosmorduc Vinca" userId="ad80fc01-cf55-4376-a825-a887c8046f05" providerId="ADAL" clId="{AD0D4C50-070F-4E3C-8541-16657B5A2958}" dt="2020-06-25T14:41:54.360" v="650" actId="20577"/>
      <pc:docMkLst>
        <pc:docMk/>
      </pc:docMkLst>
      <pc:sldChg chg="modNotesTx">
        <pc:chgData name="Rosmorduc Vinca" userId="ad80fc01-cf55-4376-a825-a887c8046f05" providerId="ADAL" clId="{AD0D4C50-070F-4E3C-8541-16657B5A2958}" dt="2020-06-25T14:37:04.841" v="372" actId="20577"/>
        <pc:sldMkLst>
          <pc:docMk/>
          <pc:sldMk cId="282809392" sldId="361"/>
        </pc:sldMkLst>
      </pc:sldChg>
      <pc:sldChg chg="modSp mod modNotesTx">
        <pc:chgData name="Rosmorduc Vinca" userId="ad80fc01-cf55-4376-a825-a887c8046f05" providerId="ADAL" clId="{AD0D4C50-070F-4E3C-8541-16657B5A2958}" dt="2020-06-25T14:41:54.360" v="650" actId="20577"/>
        <pc:sldMkLst>
          <pc:docMk/>
          <pc:sldMk cId="976094216" sldId="362"/>
        </pc:sldMkLst>
        <pc:picChg chg="mod">
          <ac:chgData name="Rosmorduc Vinca" userId="ad80fc01-cf55-4376-a825-a887c8046f05" providerId="ADAL" clId="{AD0D4C50-070F-4E3C-8541-16657B5A2958}" dt="2020-06-25T14:37:19.569" v="374" actId="14100"/>
          <ac:picMkLst>
            <pc:docMk/>
            <pc:sldMk cId="976094216" sldId="362"/>
            <ac:picMk id="3" creationId="{758C1908-1742-435F-B425-95B426308ADC}"/>
          </ac:picMkLst>
        </pc:picChg>
      </pc:sldChg>
    </pc:docChg>
  </pc:docChgLst>
  <pc:docChgLst>
    <pc:chgData name="Rosmorduc Vinca" userId="ad80fc01-cf55-4376-a825-a887c8046f05" providerId="ADAL" clId="{4E1CCF86-AE09-4AF4-96EC-72DFBA933F11}"/>
    <pc:docChg chg="custSel modSld sldOrd">
      <pc:chgData name="Rosmorduc Vinca" userId="ad80fc01-cf55-4376-a825-a887c8046f05" providerId="ADAL" clId="{4E1CCF86-AE09-4AF4-96EC-72DFBA933F11}" dt="2021-09-07T10:19:23.494" v="279" actId="14100"/>
      <pc:docMkLst>
        <pc:docMk/>
      </pc:docMkLst>
      <pc:sldChg chg="modNotesTx">
        <pc:chgData name="Rosmorduc Vinca" userId="ad80fc01-cf55-4376-a825-a887c8046f05" providerId="ADAL" clId="{4E1CCF86-AE09-4AF4-96EC-72DFBA933F11}" dt="2021-09-07T10:12:42.155" v="22" actId="6549"/>
        <pc:sldMkLst>
          <pc:docMk/>
          <pc:sldMk cId="1239265639" sldId="265"/>
        </pc:sldMkLst>
      </pc:sldChg>
      <pc:sldChg chg="ord modNotesTx">
        <pc:chgData name="Rosmorduc Vinca" userId="ad80fc01-cf55-4376-a825-a887c8046f05" providerId="ADAL" clId="{4E1CCF86-AE09-4AF4-96EC-72DFBA933F11}" dt="2021-09-07T10:16:15.489" v="163"/>
        <pc:sldMkLst>
          <pc:docMk/>
          <pc:sldMk cId="2686282978" sldId="383"/>
        </pc:sldMkLst>
      </pc:sldChg>
      <pc:sldChg chg="modSp mod modNotesTx">
        <pc:chgData name="Rosmorduc Vinca" userId="ad80fc01-cf55-4376-a825-a887c8046f05" providerId="ADAL" clId="{4E1CCF86-AE09-4AF4-96EC-72DFBA933F11}" dt="2021-09-07T10:16:09.428" v="161" actId="404"/>
        <pc:sldMkLst>
          <pc:docMk/>
          <pc:sldMk cId="2856737445" sldId="386"/>
        </pc:sldMkLst>
        <pc:spChg chg="mod">
          <ac:chgData name="Rosmorduc Vinca" userId="ad80fc01-cf55-4376-a825-a887c8046f05" providerId="ADAL" clId="{4E1CCF86-AE09-4AF4-96EC-72DFBA933F11}" dt="2021-09-07T10:16:09.428" v="161" actId="404"/>
          <ac:spMkLst>
            <pc:docMk/>
            <pc:sldMk cId="2856737445" sldId="386"/>
            <ac:spMk id="3" creationId="{C75DDE60-154C-452A-998D-0BBDE9D620E9}"/>
          </ac:spMkLst>
        </pc:spChg>
      </pc:sldChg>
      <pc:sldChg chg="modNotesTx">
        <pc:chgData name="Rosmorduc Vinca" userId="ad80fc01-cf55-4376-a825-a887c8046f05" providerId="ADAL" clId="{4E1CCF86-AE09-4AF4-96EC-72DFBA933F11}" dt="2021-09-07T10:12:59.864" v="27"/>
        <pc:sldMkLst>
          <pc:docMk/>
          <pc:sldMk cId="3965227516" sldId="406"/>
        </pc:sldMkLst>
      </pc:sldChg>
      <pc:sldChg chg="modNotesTx">
        <pc:chgData name="Rosmorduc Vinca" userId="ad80fc01-cf55-4376-a825-a887c8046f05" providerId="ADAL" clId="{4E1CCF86-AE09-4AF4-96EC-72DFBA933F11}" dt="2021-09-07T10:13:10.061" v="29"/>
        <pc:sldMkLst>
          <pc:docMk/>
          <pc:sldMk cId="2265794664" sldId="407"/>
        </pc:sldMkLst>
      </pc:sldChg>
      <pc:sldChg chg="modNotesTx">
        <pc:chgData name="Rosmorduc Vinca" userId="ad80fc01-cf55-4376-a825-a887c8046f05" providerId="ADAL" clId="{4E1CCF86-AE09-4AF4-96EC-72DFBA933F11}" dt="2021-09-07T10:13:29.341" v="33"/>
        <pc:sldMkLst>
          <pc:docMk/>
          <pc:sldMk cId="3147017869" sldId="408"/>
        </pc:sldMkLst>
      </pc:sldChg>
      <pc:sldChg chg="modNotesTx">
        <pc:chgData name="Rosmorduc Vinca" userId="ad80fc01-cf55-4376-a825-a887c8046f05" providerId="ADAL" clId="{4E1CCF86-AE09-4AF4-96EC-72DFBA933F11}" dt="2021-09-07T10:13:16.823" v="30"/>
        <pc:sldMkLst>
          <pc:docMk/>
          <pc:sldMk cId="2842681453" sldId="409"/>
        </pc:sldMkLst>
      </pc:sldChg>
      <pc:sldChg chg="modNotesTx">
        <pc:chgData name="Rosmorduc Vinca" userId="ad80fc01-cf55-4376-a825-a887c8046f05" providerId="ADAL" clId="{4E1CCF86-AE09-4AF4-96EC-72DFBA933F11}" dt="2021-09-07T10:13:24.080" v="32"/>
        <pc:sldMkLst>
          <pc:docMk/>
          <pc:sldMk cId="4280445400" sldId="410"/>
        </pc:sldMkLst>
      </pc:sldChg>
      <pc:sldChg chg="modNotesTx">
        <pc:chgData name="Rosmorduc Vinca" userId="ad80fc01-cf55-4376-a825-a887c8046f05" providerId="ADAL" clId="{4E1CCF86-AE09-4AF4-96EC-72DFBA933F11}" dt="2021-09-07T10:13:20.116" v="31"/>
        <pc:sldMkLst>
          <pc:docMk/>
          <pc:sldMk cId="2594234786" sldId="411"/>
        </pc:sldMkLst>
      </pc:sldChg>
      <pc:sldChg chg="modNotesTx">
        <pc:chgData name="Rosmorduc Vinca" userId="ad80fc01-cf55-4376-a825-a887c8046f05" providerId="ADAL" clId="{4E1CCF86-AE09-4AF4-96EC-72DFBA933F11}" dt="2021-09-07T10:13:34.455" v="34"/>
        <pc:sldMkLst>
          <pc:docMk/>
          <pc:sldMk cId="3609315654" sldId="412"/>
        </pc:sldMkLst>
      </pc:sldChg>
      <pc:sldChg chg="modSp mod modNotesTx">
        <pc:chgData name="Rosmorduc Vinca" userId="ad80fc01-cf55-4376-a825-a887c8046f05" providerId="ADAL" clId="{4E1CCF86-AE09-4AF4-96EC-72DFBA933F11}" dt="2021-09-07T10:16:48.780" v="173" actId="5793"/>
        <pc:sldMkLst>
          <pc:docMk/>
          <pc:sldMk cId="101228074" sldId="420"/>
        </pc:sldMkLst>
        <pc:spChg chg="mod">
          <ac:chgData name="Rosmorduc Vinca" userId="ad80fc01-cf55-4376-a825-a887c8046f05" providerId="ADAL" clId="{4E1CCF86-AE09-4AF4-96EC-72DFBA933F11}" dt="2021-09-07T10:16:48.780" v="173" actId="5793"/>
          <ac:spMkLst>
            <pc:docMk/>
            <pc:sldMk cId="101228074" sldId="420"/>
            <ac:spMk id="3" creationId="{AFBC1331-74D8-4E6B-BC3E-47D33EC453CE}"/>
          </ac:spMkLst>
        </pc:spChg>
      </pc:sldChg>
      <pc:sldChg chg="modNotesTx">
        <pc:chgData name="Rosmorduc Vinca" userId="ad80fc01-cf55-4376-a825-a887c8046f05" providerId="ADAL" clId="{4E1CCF86-AE09-4AF4-96EC-72DFBA933F11}" dt="2021-09-07T10:13:05.681" v="28"/>
        <pc:sldMkLst>
          <pc:docMk/>
          <pc:sldMk cId="3972906635" sldId="428"/>
        </pc:sldMkLst>
      </pc:sldChg>
      <pc:sldChg chg="modSp mod modNotesTx">
        <pc:chgData name="Rosmorduc Vinca" userId="ad80fc01-cf55-4376-a825-a887c8046f05" providerId="ADAL" clId="{4E1CCF86-AE09-4AF4-96EC-72DFBA933F11}" dt="2021-09-07T10:18:15.880" v="229" actId="6549"/>
        <pc:sldMkLst>
          <pc:docMk/>
          <pc:sldMk cId="3033674034" sldId="429"/>
        </pc:sldMkLst>
        <pc:spChg chg="mod">
          <ac:chgData name="Rosmorduc Vinca" userId="ad80fc01-cf55-4376-a825-a887c8046f05" providerId="ADAL" clId="{4E1CCF86-AE09-4AF4-96EC-72DFBA933F11}" dt="2021-09-07T10:16:59.734" v="174" actId="20577"/>
          <ac:spMkLst>
            <pc:docMk/>
            <pc:sldMk cId="3033674034" sldId="429"/>
            <ac:spMk id="36865" creationId="{00000000-0000-0000-0000-000000000000}"/>
          </ac:spMkLst>
        </pc:spChg>
        <pc:spChg chg="mod">
          <ac:chgData name="Rosmorduc Vinca" userId="ad80fc01-cf55-4376-a825-a887c8046f05" providerId="ADAL" clId="{4E1CCF86-AE09-4AF4-96EC-72DFBA933F11}" dt="2021-09-07T10:18:15.880" v="229" actId="6549"/>
          <ac:spMkLst>
            <pc:docMk/>
            <pc:sldMk cId="3033674034" sldId="429"/>
            <ac:spMk id="36875" creationId="{00000000-0000-0000-0000-000000000000}"/>
          </ac:spMkLst>
        </pc:spChg>
      </pc:sldChg>
      <pc:sldChg chg="modSp mod modNotesTx">
        <pc:chgData name="Rosmorduc Vinca" userId="ad80fc01-cf55-4376-a825-a887c8046f05" providerId="ADAL" clId="{4E1CCF86-AE09-4AF4-96EC-72DFBA933F11}" dt="2021-09-07T10:19:23.494" v="279" actId="14100"/>
        <pc:sldMkLst>
          <pc:docMk/>
          <pc:sldMk cId="4022983584" sldId="430"/>
        </pc:sldMkLst>
        <pc:spChg chg="mod">
          <ac:chgData name="Rosmorduc Vinca" userId="ad80fc01-cf55-4376-a825-a887c8046f05" providerId="ADAL" clId="{4E1CCF86-AE09-4AF4-96EC-72DFBA933F11}" dt="2021-09-07T10:19:05.161" v="275" actId="1076"/>
          <ac:spMkLst>
            <pc:docMk/>
            <pc:sldMk cId="4022983584" sldId="430"/>
            <ac:spMk id="3" creationId="{FF7C3FF3-3D48-4236-A829-E85525AC7990}"/>
          </ac:spMkLst>
        </pc:spChg>
        <pc:spChg chg="mod">
          <ac:chgData name="Rosmorduc Vinca" userId="ad80fc01-cf55-4376-a825-a887c8046f05" providerId="ADAL" clId="{4E1CCF86-AE09-4AF4-96EC-72DFBA933F11}" dt="2021-09-07T10:19:17.721" v="278" actId="1076"/>
          <ac:spMkLst>
            <pc:docMk/>
            <pc:sldMk cId="4022983584" sldId="430"/>
            <ac:spMk id="6" creationId="{589A9D81-D31A-4598-8A3B-66969DA77EB9}"/>
          </ac:spMkLst>
        </pc:spChg>
        <pc:cxnChg chg="mod">
          <ac:chgData name="Rosmorduc Vinca" userId="ad80fc01-cf55-4376-a825-a887c8046f05" providerId="ADAL" clId="{4E1CCF86-AE09-4AF4-96EC-72DFBA933F11}" dt="2021-09-07T10:19:23.494" v="279" actId="14100"/>
          <ac:cxnSpMkLst>
            <pc:docMk/>
            <pc:sldMk cId="4022983584" sldId="430"/>
            <ac:cxnSpMk id="8" creationId="{5FC90D31-9394-40DC-A3A0-DDAC0A01DB94}"/>
          </ac:cxnSpMkLst>
        </pc:cxnChg>
      </pc:sldChg>
      <pc:sldChg chg="modSp mod modNotesTx">
        <pc:chgData name="Rosmorduc Vinca" userId="ad80fc01-cf55-4376-a825-a887c8046f05" providerId="ADAL" clId="{4E1CCF86-AE09-4AF4-96EC-72DFBA933F11}" dt="2021-09-07T10:15:22.766" v="160" actId="20577"/>
        <pc:sldMkLst>
          <pc:docMk/>
          <pc:sldMk cId="2979061312" sldId="431"/>
        </pc:sldMkLst>
        <pc:spChg chg="mod">
          <ac:chgData name="Rosmorduc Vinca" userId="ad80fc01-cf55-4376-a825-a887c8046f05" providerId="ADAL" clId="{4E1CCF86-AE09-4AF4-96EC-72DFBA933F11}" dt="2021-09-07T10:15:22.766" v="160" actId="20577"/>
          <ac:spMkLst>
            <pc:docMk/>
            <pc:sldMk cId="2979061312" sldId="431"/>
            <ac:spMk id="3" creationId="{9B3708F4-CAC1-4236-AB20-8B0DCE015F40}"/>
          </ac:spMkLst>
        </pc:spChg>
      </pc:sldChg>
    </pc:docChg>
  </pc:docChgLst>
  <pc:docChgLst>
    <pc:chgData name="Rosmorduc Vinca" userId="ad80fc01-cf55-4376-a825-a887c8046f05" providerId="ADAL" clId="{2B6A569C-20AE-44E1-8B7A-51F43EB95F85}"/>
    <pc:docChg chg="modSld">
      <pc:chgData name="Rosmorduc Vinca" userId="ad80fc01-cf55-4376-a825-a887c8046f05" providerId="ADAL" clId="{2B6A569C-20AE-44E1-8B7A-51F43EB95F85}" dt="2020-06-25T14:27:05.489" v="5" actId="1076"/>
      <pc:docMkLst>
        <pc:docMk/>
      </pc:docMkLst>
      <pc:sldChg chg="addSp modSp mod">
        <pc:chgData name="Rosmorduc Vinca" userId="ad80fc01-cf55-4376-a825-a887c8046f05" providerId="ADAL" clId="{2B6A569C-20AE-44E1-8B7A-51F43EB95F85}" dt="2020-06-25T14:27:05.489" v="5" actId="1076"/>
        <pc:sldMkLst>
          <pc:docMk/>
          <pc:sldMk cId="976094216" sldId="362"/>
        </pc:sldMkLst>
        <pc:spChg chg="mod">
          <ac:chgData name="Rosmorduc Vinca" userId="ad80fc01-cf55-4376-a825-a887c8046f05" providerId="ADAL" clId="{2B6A569C-20AE-44E1-8B7A-51F43EB95F85}" dt="2020-06-25T14:26:48.137" v="0" actId="1076"/>
          <ac:spMkLst>
            <pc:docMk/>
            <pc:sldMk cId="976094216" sldId="362"/>
            <ac:spMk id="36876" creationId="{00000000-0000-0000-0000-000000000000}"/>
          </ac:spMkLst>
        </pc:spChg>
        <pc:picChg chg="add mod">
          <ac:chgData name="Rosmorduc Vinca" userId="ad80fc01-cf55-4376-a825-a887c8046f05" providerId="ADAL" clId="{2B6A569C-20AE-44E1-8B7A-51F43EB95F85}" dt="2020-06-25T14:27:05.489" v="5" actId="1076"/>
          <ac:picMkLst>
            <pc:docMk/>
            <pc:sldMk cId="976094216" sldId="362"/>
            <ac:picMk id="3" creationId="{758C1908-1742-435F-B425-95B426308ADC}"/>
          </ac:picMkLst>
        </pc:picChg>
        <pc:picChg chg="mod">
          <ac:chgData name="Rosmorduc Vinca" userId="ad80fc01-cf55-4376-a825-a887c8046f05" providerId="ADAL" clId="{2B6A569C-20AE-44E1-8B7A-51F43EB95F85}" dt="2020-06-25T14:26:54.432" v="2" actId="1076"/>
          <ac:picMkLst>
            <pc:docMk/>
            <pc:sldMk cId="976094216" sldId="362"/>
            <ac:picMk id="5" creationId="{9E795413-4F45-4B60-B5B4-EA762FAD90DE}"/>
          </ac:picMkLst>
        </pc:picChg>
      </pc:sldChg>
    </pc:docChg>
  </pc:docChgLst>
  <pc:docChgLst>
    <pc:chgData name="Rosmorduc Vinca" userId="ad80fc01-cf55-4376-a825-a887c8046f05" providerId="ADAL" clId="{926D72DB-51B6-4E34-A71E-BEBBC1633221}"/>
    <pc:docChg chg="undo custSel delSld modSld">
      <pc:chgData name="Rosmorduc Vinca" userId="ad80fc01-cf55-4376-a825-a887c8046f05" providerId="ADAL" clId="{926D72DB-51B6-4E34-A71E-BEBBC1633221}" dt="2020-11-17T11:00:12.172" v="203" actId="1076"/>
      <pc:docMkLst>
        <pc:docMk/>
      </pc:docMkLst>
      <pc:sldChg chg="addSp delSp modSp mod">
        <pc:chgData name="Rosmorduc Vinca" userId="ad80fc01-cf55-4376-a825-a887c8046f05" providerId="ADAL" clId="{926D72DB-51B6-4E34-A71E-BEBBC1633221}" dt="2020-11-17T10:20:37.158" v="4" actId="20577"/>
        <pc:sldMkLst>
          <pc:docMk/>
          <pc:sldMk cId="948505854" sldId="312"/>
        </pc:sldMkLst>
        <pc:spChg chg="mod">
          <ac:chgData name="Rosmorduc Vinca" userId="ad80fc01-cf55-4376-a825-a887c8046f05" providerId="ADAL" clId="{926D72DB-51B6-4E34-A71E-BEBBC1633221}" dt="2020-11-17T10:20:37.158" v="4" actId="20577"/>
          <ac:spMkLst>
            <pc:docMk/>
            <pc:sldMk cId="948505854" sldId="312"/>
            <ac:spMk id="2" creationId="{DB001924-CB04-4842-B593-09E791D7E647}"/>
          </ac:spMkLst>
        </pc:spChg>
        <pc:spChg chg="add del mod">
          <ac:chgData name="Rosmorduc Vinca" userId="ad80fc01-cf55-4376-a825-a887c8046f05" providerId="ADAL" clId="{926D72DB-51B6-4E34-A71E-BEBBC1633221}" dt="2020-11-17T10:20:35.008" v="3"/>
          <ac:spMkLst>
            <pc:docMk/>
            <pc:sldMk cId="948505854" sldId="312"/>
            <ac:spMk id="3" creationId="{CF09E900-794B-4C67-99B4-3A2E62660938}"/>
          </ac:spMkLst>
        </pc:spChg>
        <pc:spChg chg="add del mod">
          <ac:chgData name="Rosmorduc Vinca" userId="ad80fc01-cf55-4376-a825-a887c8046f05" providerId="ADAL" clId="{926D72DB-51B6-4E34-A71E-BEBBC1633221}" dt="2020-11-17T10:20:35.008" v="3"/>
          <ac:spMkLst>
            <pc:docMk/>
            <pc:sldMk cId="948505854" sldId="312"/>
            <ac:spMk id="5" creationId="{E9A37E9C-6DE6-4F1C-9091-5CCFE6E4EC45}"/>
          </ac:spMkLst>
        </pc:spChg>
      </pc:sldChg>
      <pc:sldChg chg="del">
        <pc:chgData name="Rosmorduc Vinca" userId="ad80fc01-cf55-4376-a825-a887c8046f05" providerId="ADAL" clId="{926D72DB-51B6-4E34-A71E-BEBBC1633221}" dt="2020-11-17T10:32:51.532" v="166" actId="47"/>
        <pc:sldMkLst>
          <pc:docMk/>
          <pc:sldMk cId="99966438" sldId="314"/>
        </pc:sldMkLst>
      </pc:sldChg>
      <pc:sldChg chg="addSp delSp modSp mod">
        <pc:chgData name="Rosmorduc Vinca" userId="ad80fc01-cf55-4376-a825-a887c8046f05" providerId="ADAL" clId="{926D72DB-51B6-4E34-A71E-BEBBC1633221}" dt="2020-11-17T10:54:19.638" v="193" actId="1076"/>
        <pc:sldMkLst>
          <pc:docMk/>
          <pc:sldMk cId="3101999732" sldId="336"/>
        </pc:sldMkLst>
        <pc:spChg chg="mod">
          <ac:chgData name="Rosmorduc Vinca" userId="ad80fc01-cf55-4376-a825-a887c8046f05" providerId="ADAL" clId="{926D72DB-51B6-4E34-A71E-BEBBC1633221}" dt="2020-11-17T10:21:50.096" v="71" actId="20577"/>
          <ac:spMkLst>
            <pc:docMk/>
            <pc:sldMk cId="3101999732" sldId="336"/>
            <ac:spMk id="35841" creationId="{00000000-0000-0000-0000-000000000000}"/>
          </ac:spMkLst>
        </pc:spChg>
        <pc:graphicFrameChg chg="del mod">
          <ac:chgData name="Rosmorduc Vinca" userId="ad80fc01-cf55-4376-a825-a887c8046f05" providerId="ADAL" clId="{926D72DB-51B6-4E34-A71E-BEBBC1633221}" dt="2020-11-17T10:54:05.759" v="190" actId="478"/>
          <ac:graphicFrameMkLst>
            <pc:docMk/>
            <pc:sldMk cId="3101999732" sldId="336"/>
            <ac:graphicFrameMk id="2" creationId="{FF3C58B3-35B0-4DE6-862F-AA4B152BCDD5}"/>
          </ac:graphicFrameMkLst>
        </pc:graphicFrameChg>
        <pc:picChg chg="add mod">
          <ac:chgData name="Rosmorduc Vinca" userId="ad80fc01-cf55-4376-a825-a887c8046f05" providerId="ADAL" clId="{926D72DB-51B6-4E34-A71E-BEBBC1633221}" dt="2020-11-17T10:54:19.638" v="193" actId="1076"/>
          <ac:picMkLst>
            <pc:docMk/>
            <pc:sldMk cId="3101999732" sldId="336"/>
            <ac:picMk id="4" creationId="{F0D0DDDE-3372-4F16-A29A-22806A3AB99C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7:37.964" v="161" actId="20577"/>
        <pc:sldMkLst>
          <pc:docMk/>
          <pc:sldMk cId="2544901983" sldId="350"/>
        </pc:sldMkLst>
        <pc:spChg chg="mod">
          <ac:chgData name="Rosmorduc Vinca" userId="ad80fc01-cf55-4376-a825-a887c8046f05" providerId="ADAL" clId="{926D72DB-51B6-4E34-A71E-BEBBC1633221}" dt="2020-11-17T10:27:37.964" v="161" actId="20577"/>
          <ac:spMkLst>
            <pc:docMk/>
            <pc:sldMk cId="2544901983" sldId="350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26D72DB-51B6-4E34-A71E-BEBBC1633221}" dt="2020-11-17T10:27:36.273" v="160"/>
          <ac:spMkLst>
            <pc:docMk/>
            <pc:sldMk cId="2544901983" sldId="350"/>
            <ac:spMk id="3" creationId="{D89367C3-4D5C-4DD7-9E26-A25C10AE6C3C}"/>
          </ac:spMkLst>
        </pc:spChg>
      </pc:sldChg>
      <pc:sldChg chg="addSp delSp modSp mod">
        <pc:chgData name="Rosmorduc Vinca" userId="ad80fc01-cf55-4376-a825-a887c8046f05" providerId="ADAL" clId="{926D72DB-51B6-4E34-A71E-BEBBC1633221}" dt="2020-11-17T10:58:29.056" v="197" actId="1076"/>
        <pc:sldMkLst>
          <pc:docMk/>
          <pc:sldMk cId="3775927452" sldId="353"/>
        </pc:sldMkLst>
        <pc:spChg chg="mod">
          <ac:chgData name="Rosmorduc Vinca" userId="ad80fc01-cf55-4376-a825-a887c8046f05" providerId="ADAL" clId="{926D72DB-51B6-4E34-A71E-BEBBC1633221}" dt="2020-11-17T10:21:59.008" v="73" actId="20577"/>
          <ac:spMkLst>
            <pc:docMk/>
            <pc:sldMk cId="3775927452" sldId="353"/>
            <ac:spMk id="2" creationId="{430ABB24-7EC7-4946-95DE-E181F57F6F0F}"/>
          </ac:spMkLst>
        </pc:spChg>
        <pc:spChg chg="add del mod">
          <ac:chgData name="Rosmorduc Vinca" userId="ad80fc01-cf55-4376-a825-a887c8046f05" providerId="ADAL" clId="{926D72DB-51B6-4E34-A71E-BEBBC1633221}" dt="2020-11-17T10:21:56.928" v="72"/>
          <ac:spMkLst>
            <pc:docMk/>
            <pc:sldMk cId="3775927452" sldId="353"/>
            <ac:spMk id="3" creationId="{CC70C019-A4CF-4836-8C56-F142A054B0F3}"/>
          </ac:spMkLst>
        </pc:spChg>
        <pc:graphicFrameChg chg="del">
          <ac:chgData name="Rosmorduc Vinca" userId="ad80fc01-cf55-4376-a825-a887c8046f05" providerId="ADAL" clId="{926D72DB-51B6-4E34-A71E-BEBBC1633221}" dt="2020-11-17T10:58:09.640" v="194" actId="478"/>
          <ac:graphicFrameMkLst>
            <pc:docMk/>
            <pc:sldMk cId="3775927452" sldId="353"/>
            <ac:graphicFrameMk id="4" creationId="{F1EFB4E1-0582-49D7-925B-24F92802D367}"/>
          </ac:graphicFrameMkLst>
        </pc:graphicFrameChg>
        <pc:picChg chg="add mod">
          <ac:chgData name="Rosmorduc Vinca" userId="ad80fc01-cf55-4376-a825-a887c8046f05" providerId="ADAL" clId="{926D72DB-51B6-4E34-A71E-BEBBC1633221}" dt="2020-11-17T10:58:29.056" v="197" actId="1076"/>
          <ac:picMkLst>
            <pc:docMk/>
            <pc:sldMk cId="3775927452" sldId="353"/>
            <ac:picMk id="6" creationId="{56FFFC69-A420-4A22-B075-F296058B9CB7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1:00:12.172" v="203" actId="1076"/>
        <pc:sldMkLst>
          <pc:docMk/>
          <pc:sldMk cId="586371476" sldId="354"/>
        </pc:sldMkLst>
        <pc:spChg chg="mod">
          <ac:chgData name="Rosmorduc Vinca" userId="ad80fc01-cf55-4376-a825-a887c8046f05" providerId="ADAL" clId="{926D72DB-51B6-4E34-A71E-BEBBC1633221}" dt="2020-11-17T10:22:07.473" v="74" actId="20577"/>
          <ac:spMkLst>
            <pc:docMk/>
            <pc:sldMk cId="586371476" sldId="354"/>
            <ac:spMk id="2" creationId="{5AD87D86-8C78-4419-B877-703F638BFFA4}"/>
          </ac:spMkLst>
        </pc:spChg>
        <pc:graphicFrameChg chg="del">
          <ac:chgData name="Rosmorduc Vinca" userId="ad80fc01-cf55-4376-a825-a887c8046f05" providerId="ADAL" clId="{926D72DB-51B6-4E34-A71E-BEBBC1633221}" dt="2020-11-17T10:47:08.052" v="172" actId="478"/>
          <ac:graphicFrameMkLst>
            <pc:docMk/>
            <pc:sldMk cId="586371476" sldId="354"/>
            <ac:graphicFrameMk id="4" creationId="{A4E51B7E-D955-48E1-801E-6D8923ADD034}"/>
          </ac:graphicFrameMkLst>
        </pc:graphicFrameChg>
        <pc:picChg chg="add mod">
          <ac:chgData name="Rosmorduc Vinca" userId="ad80fc01-cf55-4376-a825-a887c8046f05" providerId="ADAL" clId="{926D72DB-51B6-4E34-A71E-BEBBC1633221}" dt="2020-11-17T11:00:12.172" v="203" actId="1076"/>
          <ac:picMkLst>
            <pc:docMk/>
            <pc:sldMk cId="586371476" sldId="354"/>
            <ac:picMk id="5" creationId="{D6B5B55B-DBEA-44F8-B9B9-693557EEB397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49:14.952" v="186" actId="14100"/>
        <pc:sldMkLst>
          <pc:docMk/>
          <pc:sldMk cId="2171082364" sldId="355"/>
        </pc:sldMkLst>
        <pc:spChg chg="mod">
          <ac:chgData name="Rosmorduc Vinca" userId="ad80fc01-cf55-4376-a825-a887c8046f05" providerId="ADAL" clId="{926D72DB-51B6-4E34-A71E-BEBBC1633221}" dt="2020-11-17T10:21:41.128" v="70" actId="20577"/>
          <ac:spMkLst>
            <pc:docMk/>
            <pc:sldMk cId="2171082364" sldId="355"/>
            <ac:spMk id="2" creationId="{E67A2DB0-9925-409D-84D3-8E344AFB2398}"/>
          </ac:spMkLst>
        </pc:spChg>
        <pc:graphicFrameChg chg="del">
          <ac:chgData name="Rosmorduc Vinca" userId="ad80fc01-cf55-4376-a825-a887c8046f05" providerId="ADAL" clId="{926D72DB-51B6-4E34-A71E-BEBBC1633221}" dt="2020-11-17T10:47:35.509" v="175" actId="478"/>
          <ac:graphicFrameMkLst>
            <pc:docMk/>
            <pc:sldMk cId="2171082364" sldId="355"/>
            <ac:graphicFrameMk id="6" creationId="{1C5BD818-B4D2-449F-8328-9406DE0FB795}"/>
          </ac:graphicFrameMkLst>
        </pc:graphicFrameChg>
        <pc:graphicFrameChg chg="del mod">
          <ac:chgData name="Rosmorduc Vinca" userId="ad80fc01-cf55-4376-a825-a887c8046f05" providerId="ADAL" clId="{926D72DB-51B6-4E34-A71E-BEBBC1633221}" dt="2020-11-17T10:40:22.626" v="169" actId="478"/>
          <ac:graphicFrameMkLst>
            <pc:docMk/>
            <pc:sldMk cId="2171082364" sldId="355"/>
            <ac:graphicFrameMk id="7" creationId="{44ECFA6F-BF48-427D-A7B9-407EC1F89DDF}"/>
          </ac:graphicFrameMkLst>
        </pc:graphicFrameChg>
        <pc:picChg chg="add del mod">
          <ac:chgData name="Rosmorduc Vinca" userId="ad80fc01-cf55-4376-a825-a887c8046f05" providerId="ADAL" clId="{926D72DB-51B6-4E34-A71E-BEBBC1633221}" dt="2020-11-17T10:48:56.087" v="179" actId="478"/>
          <ac:picMkLst>
            <pc:docMk/>
            <pc:sldMk cId="2171082364" sldId="355"/>
            <ac:picMk id="4" creationId="{3F4D9230-1DD6-49F2-80A2-9F05A9940BDB}"/>
          </ac:picMkLst>
        </pc:picChg>
        <pc:picChg chg="add mod">
          <ac:chgData name="Rosmorduc Vinca" userId="ad80fc01-cf55-4376-a825-a887c8046f05" providerId="ADAL" clId="{926D72DB-51B6-4E34-A71E-BEBBC1633221}" dt="2020-11-17T10:49:12.421" v="185" actId="14100"/>
          <ac:picMkLst>
            <pc:docMk/>
            <pc:sldMk cId="2171082364" sldId="355"/>
            <ac:picMk id="8" creationId="{442D6031-2E8F-4FDC-AABD-F7D0382E84E0}"/>
          </ac:picMkLst>
        </pc:picChg>
        <pc:picChg chg="add mod">
          <ac:chgData name="Rosmorduc Vinca" userId="ad80fc01-cf55-4376-a825-a887c8046f05" providerId="ADAL" clId="{926D72DB-51B6-4E34-A71E-BEBBC1633221}" dt="2020-11-17T10:49:14.952" v="186" actId="14100"/>
          <ac:picMkLst>
            <pc:docMk/>
            <pc:sldMk cId="2171082364" sldId="355"/>
            <ac:picMk id="10" creationId="{6F15A58B-FDE3-41D6-8E61-82BEAF160A11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59:54.108" v="201" actId="1076"/>
        <pc:sldMkLst>
          <pc:docMk/>
          <pc:sldMk cId="1326447605" sldId="356"/>
        </pc:sldMkLst>
        <pc:spChg chg="mod">
          <ac:chgData name="Rosmorduc Vinca" userId="ad80fc01-cf55-4376-a825-a887c8046f05" providerId="ADAL" clId="{926D72DB-51B6-4E34-A71E-BEBBC1633221}" dt="2020-11-17T10:22:18.345" v="76" actId="20577"/>
          <ac:spMkLst>
            <pc:docMk/>
            <pc:sldMk cId="1326447605" sldId="356"/>
            <ac:spMk id="2" creationId="{40508DD3-5C46-4C22-A3C0-CFEA5BEB20D9}"/>
          </ac:spMkLst>
        </pc:spChg>
        <pc:spChg chg="add del mod">
          <ac:chgData name="Rosmorduc Vinca" userId="ad80fc01-cf55-4376-a825-a887c8046f05" providerId="ADAL" clId="{926D72DB-51B6-4E34-A71E-BEBBC1633221}" dt="2020-11-17T10:22:15.353" v="75"/>
          <ac:spMkLst>
            <pc:docMk/>
            <pc:sldMk cId="1326447605" sldId="356"/>
            <ac:spMk id="3" creationId="{5606B5F4-48F6-4426-94C5-54FF9C91F124}"/>
          </ac:spMkLst>
        </pc:spChg>
        <pc:graphicFrameChg chg="del mod">
          <ac:chgData name="Rosmorduc Vinca" userId="ad80fc01-cf55-4376-a825-a887c8046f05" providerId="ADAL" clId="{926D72DB-51B6-4E34-A71E-BEBBC1633221}" dt="2020-11-17T10:59:43.156" v="198" actId="478"/>
          <ac:graphicFrameMkLst>
            <pc:docMk/>
            <pc:sldMk cId="1326447605" sldId="356"/>
            <ac:graphicFrameMk id="4" creationId="{4EB95F55-A73C-4633-9EE5-A3931B6EC83B}"/>
          </ac:graphicFrameMkLst>
        </pc:graphicFrameChg>
        <pc:picChg chg="add mod">
          <ac:chgData name="Rosmorduc Vinca" userId="ad80fc01-cf55-4376-a825-a887c8046f05" providerId="ADAL" clId="{926D72DB-51B6-4E34-A71E-BEBBC1633221}" dt="2020-11-17T10:59:54.108" v="201" actId="1076"/>
          <ac:picMkLst>
            <pc:docMk/>
            <pc:sldMk cId="1326447605" sldId="356"/>
            <ac:picMk id="6" creationId="{BA2BAA9D-4CD7-45C8-9660-6EF00FFE29EA}"/>
          </ac:picMkLst>
        </pc:picChg>
      </pc:sldChg>
      <pc:sldChg chg="modSp mod">
        <pc:chgData name="Rosmorduc Vinca" userId="ad80fc01-cf55-4376-a825-a887c8046f05" providerId="ADAL" clId="{926D72DB-51B6-4E34-A71E-BEBBC1633221}" dt="2020-11-17T10:21:31.784" v="69" actId="20577"/>
        <pc:sldMkLst>
          <pc:docMk/>
          <pc:sldMk cId="1866186919" sldId="357"/>
        </pc:sldMkLst>
        <pc:spChg chg="mod">
          <ac:chgData name="Rosmorduc Vinca" userId="ad80fc01-cf55-4376-a825-a887c8046f05" providerId="ADAL" clId="{926D72DB-51B6-4E34-A71E-BEBBC1633221}" dt="2020-11-17T10:21:31.784" v="69" actId="20577"/>
          <ac:spMkLst>
            <pc:docMk/>
            <pc:sldMk cId="1866186919" sldId="357"/>
            <ac:spMk id="2" creationId="{BD699CFC-8F09-4189-A2E8-84BBB446AA62}"/>
          </ac:spMkLst>
        </pc:spChg>
        <pc:spChg chg="mod">
          <ac:chgData name="Rosmorduc Vinca" userId="ad80fc01-cf55-4376-a825-a887c8046f05" providerId="ADAL" clId="{926D72DB-51B6-4E34-A71E-BEBBC1633221}" dt="2020-11-17T10:21:22.016" v="47" actId="20577"/>
          <ac:spMkLst>
            <pc:docMk/>
            <pc:sldMk cId="1866186919" sldId="357"/>
            <ac:spMk id="8" creationId="{ADB37821-5EF1-4EE5-A4F6-7A245EB4BC72}"/>
          </ac:spMkLst>
        </pc:spChg>
        <pc:spChg chg="mod">
          <ac:chgData name="Rosmorduc Vinca" userId="ad80fc01-cf55-4376-a825-a887c8046f05" providerId="ADAL" clId="{926D72DB-51B6-4E34-A71E-BEBBC1633221}" dt="2020-11-17T10:21:28.495" v="68" actId="20577"/>
          <ac:spMkLst>
            <pc:docMk/>
            <pc:sldMk cId="1866186919" sldId="357"/>
            <ac:spMk id="9" creationId="{EF3BCD64-5207-47D9-930C-FA330792058F}"/>
          </ac:spMkLst>
        </pc:spChg>
      </pc:sldChg>
      <pc:sldChg chg="addSp delSp modSp mod">
        <pc:chgData name="Rosmorduc Vinca" userId="ad80fc01-cf55-4376-a825-a887c8046f05" providerId="ADAL" clId="{926D72DB-51B6-4E34-A71E-BEBBC1633221}" dt="2020-11-17T10:21:03.055" v="33" actId="20577"/>
        <pc:sldMkLst>
          <pc:docMk/>
          <pc:sldMk cId="306673608" sldId="358"/>
        </pc:sldMkLst>
        <pc:spChg chg="mod">
          <ac:chgData name="Rosmorduc Vinca" userId="ad80fc01-cf55-4376-a825-a887c8046f05" providerId="ADAL" clId="{926D72DB-51B6-4E34-A71E-BEBBC1633221}" dt="2020-11-17T10:20:51.566" v="7" actId="20577"/>
          <ac:spMkLst>
            <pc:docMk/>
            <pc:sldMk cId="306673608" sldId="358"/>
            <ac:spMk id="2" creationId="{E48E2532-D339-4007-AA0F-ECF62F90934F}"/>
          </ac:spMkLst>
        </pc:spChg>
        <pc:spChg chg="mod">
          <ac:chgData name="Rosmorduc Vinca" userId="ad80fc01-cf55-4376-a825-a887c8046f05" providerId="ADAL" clId="{926D72DB-51B6-4E34-A71E-BEBBC1633221}" dt="2020-11-17T10:20:55.734" v="18" actId="20577"/>
          <ac:spMkLst>
            <pc:docMk/>
            <pc:sldMk cId="306673608" sldId="358"/>
            <ac:spMk id="8" creationId="{EACED6B6-4406-426E-A1CF-3DE7B4C6B9BC}"/>
          </ac:spMkLst>
        </pc:spChg>
        <pc:spChg chg="mod">
          <ac:chgData name="Rosmorduc Vinca" userId="ad80fc01-cf55-4376-a825-a887c8046f05" providerId="ADAL" clId="{926D72DB-51B6-4E34-A71E-BEBBC1633221}" dt="2020-11-17T10:21:03.055" v="33" actId="20577"/>
          <ac:spMkLst>
            <pc:docMk/>
            <pc:sldMk cId="306673608" sldId="358"/>
            <ac:spMk id="9" creationId="{96B29482-D08B-4997-9F85-84528C6C4A5F}"/>
          </ac:spMkLst>
        </pc:spChg>
        <pc:picChg chg="add del">
          <ac:chgData name="Rosmorduc Vinca" userId="ad80fc01-cf55-4376-a825-a887c8046f05" providerId="ADAL" clId="{926D72DB-51B6-4E34-A71E-BEBBC1633221}" dt="2020-11-17T10:20:50.364" v="6" actId="478"/>
          <ac:picMkLst>
            <pc:docMk/>
            <pc:sldMk cId="306673608" sldId="358"/>
            <ac:picMk id="5" creationId="{C1088834-FB9E-4B3E-991C-1550A9F728D8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3:58.300" v="94" actId="20577"/>
        <pc:sldMkLst>
          <pc:docMk/>
          <pc:sldMk cId="1135209016" sldId="359"/>
        </pc:sldMkLst>
        <pc:spChg chg="mod">
          <ac:chgData name="Rosmorduc Vinca" userId="ad80fc01-cf55-4376-a825-a887c8046f05" providerId="ADAL" clId="{926D72DB-51B6-4E34-A71E-BEBBC1633221}" dt="2020-11-17T10:23:58.300" v="94" actId="20577"/>
          <ac:spMkLst>
            <pc:docMk/>
            <pc:sldMk cId="1135209016" sldId="359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26D72DB-51B6-4E34-A71E-BEBBC1633221}" dt="2020-11-17T10:23:56.625" v="93"/>
          <ac:spMkLst>
            <pc:docMk/>
            <pc:sldMk cId="1135209016" sldId="359"/>
            <ac:spMk id="3" creationId="{294E1A55-6665-42AE-9AC8-B064DF2E9322}"/>
          </ac:spMkLst>
        </pc:spChg>
        <pc:spChg chg="add del mod">
          <ac:chgData name="Rosmorduc Vinca" userId="ad80fc01-cf55-4376-a825-a887c8046f05" providerId="ADAL" clId="{926D72DB-51B6-4E34-A71E-BEBBC1633221}" dt="2020-11-17T10:23:56.625" v="93"/>
          <ac:spMkLst>
            <pc:docMk/>
            <pc:sldMk cId="1135209016" sldId="359"/>
            <ac:spMk id="5" creationId="{225F3547-F2AC-462A-8841-F5218598FCA7}"/>
          </ac:spMkLst>
        </pc:spChg>
      </pc:sldChg>
      <pc:sldChg chg="modSp mod">
        <pc:chgData name="Rosmorduc Vinca" userId="ad80fc01-cf55-4376-a825-a887c8046f05" providerId="ADAL" clId="{926D72DB-51B6-4E34-A71E-BEBBC1633221}" dt="2020-11-17T10:23:50.149" v="92" actId="20577"/>
        <pc:sldMkLst>
          <pc:docMk/>
          <pc:sldMk cId="2498139181" sldId="360"/>
        </pc:sldMkLst>
        <pc:spChg chg="mod">
          <ac:chgData name="Rosmorduc Vinca" userId="ad80fc01-cf55-4376-a825-a887c8046f05" providerId="ADAL" clId="{926D72DB-51B6-4E34-A71E-BEBBC1633221}" dt="2020-11-17T10:23:50.149" v="92" actId="20577"/>
          <ac:spMkLst>
            <pc:docMk/>
            <pc:sldMk cId="2498139181" sldId="360"/>
            <ac:spMk id="36865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05.329" v="144" actId="20577"/>
        <pc:sldMkLst>
          <pc:docMk/>
          <pc:sldMk cId="282809392" sldId="361"/>
        </pc:sldMkLst>
        <pc:spChg chg="mod">
          <ac:chgData name="Rosmorduc Vinca" userId="ad80fc01-cf55-4376-a825-a887c8046f05" providerId="ADAL" clId="{926D72DB-51B6-4E34-A71E-BEBBC1633221}" dt="2020-11-17T10:23:42.356" v="91" actId="20577"/>
          <ac:spMkLst>
            <pc:docMk/>
            <pc:sldMk cId="282809392" sldId="361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26D72DB-51B6-4E34-A71E-BEBBC1633221}" dt="2020-11-17T10:26:05.329" v="144" actId="20577"/>
          <ac:spMkLst>
            <pc:docMk/>
            <pc:sldMk cId="282809392" sldId="361"/>
            <ac:spMk id="36875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16.073" v="145" actId="14100"/>
        <pc:sldMkLst>
          <pc:docMk/>
          <pc:sldMk cId="976094216" sldId="362"/>
        </pc:sldMkLst>
        <pc:spChg chg="mod">
          <ac:chgData name="Rosmorduc Vinca" userId="ad80fc01-cf55-4376-a825-a887c8046f05" providerId="ADAL" clId="{926D72DB-51B6-4E34-A71E-BEBBC1633221}" dt="2020-11-17T10:23:33.956" v="90" actId="20577"/>
          <ac:spMkLst>
            <pc:docMk/>
            <pc:sldMk cId="976094216" sldId="362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26D72DB-51B6-4E34-A71E-BEBBC1633221}" dt="2020-11-17T10:26:16.073" v="145" actId="14100"/>
          <ac:spMkLst>
            <pc:docMk/>
            <pc:sldMk cId="976094216" sldId="362"/>
            <ac:spMk id="36876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56.875" v="153" actId="20577"/>
        <pc:sldMkLst>
          <pc:docMk/>
          <pc:sldMk cId="145009359" sldId="363"/>
        </pc:sldMkLst>
        <pc:spChg chg="mod">
          <ac:chgData name="Rosmorduc Vinca" userId="ad80fc01-cf55-4376-a825-a887c8046f05" providerId="ADAL" clId="{926D72DB-51B6-4E34-A71E-BEBBC1633221}" dt="2020-11-17T10:26:56.875" v="153" actId="20577"/>
          <ac:spMkLst>
            <pc:docMk/>
            <pc:sldMk cId="145009359" sldId="363"/>
            <ac:spMk id="36873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7:12.826" v="156" actId="1076"/>
        <pc:sldMkLst>
          <pc:docMk/>
          <pc:sldMk cId="3702268363" sldId="365"/>
        </pc:sldMkLst>
        <pc:spChg chg="mod">
          <ac:chgData name="Rosmorduc Vinca" userId="ad80fc01-cf55-4376-a825-a887c8046f05" providerId="ADAL" clId="{926D72DB-51B6-4E34-A71E-BEBBC1633221}" dt="2020-11-17T10:23:03.523" v="84" actId="20577"/>
          <ac:spMkLst>
            <pc:docMk/>
            <pc:sldMk cId="3702268363" sldId="365"/>
            <ac:spMk id="2" creationId="{68FCF44F-02AC-4734-B6E1-0E4D46FBEAD7}"/>
          </ac:spMkLst>
        </pc:spChg>
        <pc:spChg chg="mod">
          <ac:chgData name="Rosmorduc Vinca" userId="ad80fc01-cf55-4376-a825-a887c8046f05" providerId="ADAL" clId="{926D72DB-51B6-4E34-A71E-BEBBC1633221}" dt="2020-11-17T10:27:12.826" v="156" actId="1076"/>
          <ac:spMkLst>
            <pc:docMk/>
            <pc:sldMk cId="3702268363" sldId="365"/>
            <ac:spMk id="20" creationId="{F89AE8EB-1C95-438E-A76E-4AD57CD31ED7}"/>
          </ac:spMkLst>
        </pc:spChg>
        <pc:picChg chg="mod">
          <ac:chgData name="Rosmorduc Vinca" userId="ad80fc01-cf55-4376-a825-a887c8046f05" providerId="ADAL" clId="{926D72DB-51B6-4E34-A71E-BEBBC1633221}" dt="2020-11-17T10:22:53.961" v="81" actId="1076"/>
          <ac:picMkLst>
            <pc:docMk/>
            <pc:sldMk cId="3702268363" sldId="365"/>
            <ac:picMk id="5" creationId="{999B0BF4-D0D0-4342-9137-F8C8B30BFAB2}"/>
          </ac:picMkLst>
        </pc:picChg>
        <pc:picChg chg="mod">
          <ac:chgData name="Rosmorduc Vinca" userId="ad80fc01-cf55-4376-a825-a887c8046f05" providerId="ADAL" clId="{926D72DB-51B6-4E34-A71E-BEBBC1633221}" dt="2020-11-17T10:22:59.962" v="83" actId="1076"/>
          <ac:picMkLst>
            <pc:docMk/>
            <pc:sldMk cId="3702268363" sldId="365"/>
            <ac:picMk id="17" creationId="{A85AFC70-FFF5-49A9-851C-E7036FBC2621}"/>
          </ac:picMkLst>
        </pc:picChg>
        <pc:picChg chg="mod">
          <ac:chgData name="Rosmorduc Vinca" userId="ad80fc01-cf55-4376-a825-a887c8046f05" providerId="ADAL" clId="{926D72DB-51B6-4E34-A71E-BEBBC1633221}" dt="2020-11-17T10:22:58.129" v="82" actId="1076"/>
          <ac:picMkLst>
            <pc:docMk/>
            <pc:sldMk cId="3702268363" sldId="365"/>
            <ac:picMk id="19" creationId="{C4CC6931-B2AE-4F53-9AE9-1A2C0C8A4D15}"/>
          </ac:picMkLst>
        </pc:picChg>
      </pc:sldChg>
      <pc:sldChg chg="modSp mod">
        <pc:chgData name="Rosmorduc Vinca" userId="ad80fc01-cf55-4376-a825-a887c8046f05" providerId="ADAL" clId="{926D72DB-51B6-4E34-A71E-BEBBC1633221}" dt="2020-11-17T10:27:27.938" v="159" actId="1076"/>
        <pc:sldMkLst>
          <pc:docMk/>
          <pc:sldMk cId="154929038" sldId="366"/>
        </pc:sldMkLst>
        <pc:spChg chg="mod">
          <ac:chgData name="Rosmorduc Vinca" userId="ad80fc01-cf55-4376-a825-a887c8046f05" providerId="ADAL" clId="{926D72DB-51B6-4E34-A71E-BEBBC1633221}" dt="2020-11-17T10:22:42.907" v="80" actId="20577"/>
          <ac:spMkLst>
            <pc:docMk/>
            <pc:sldMk cId="154929038" sldId="366"/>
            <ac:spMk id="2" creationId="{B06B0254-F83B-4DB6-8AC6-EF4B83861C67}"/>
          </ac:spMkLst>
        </pc:spChg>
        <pc:spChg chg="mod">
          <ac:chgData name="Rosmorduc Vinca" userId="ad80fc01-cf55-4376-a825-a887c8046f05" providerId="ADAL" clId="{926D72DB-51B6-4E34-A71E-BEBBC1633221}" dt="2020-11-17T10:27:27.938" v="159" actId="1076"/>
          <ac:spMkLst>
            <pc:docMk/>
            <pc:sldMk cId="154929038" sldId="366"/>
            <ac:spMk id="24" creationId="{8F3217C5-7338-4490-BA14-980A55233EE0}"/>
          </ac:spMkLst>
        </pc:spChg>
        <pc:picChg chg="mod">
          <ac:chgData name="Rosmorduc Vinca" userId="ad80fc01-cf55-4376-a825-a887c8046f05" providerId="ADAL" clId="{926D72DB-51B6-4E34-A71E-BEBBC1633221}" dt="2020-11-17T10:22:35.841" v="78" actId="1076"/>
          <ac:picMkLst>
            <pc:docMk/>
            <pc:sldMk cId="154929038" sldId="366"/>
            <ac:picMk id="5" creationId="{D3C47C09-A60F-4F1F-98A8-0F720DABD5E2}"/>
          </ac:picMkLst>
        </pc:picChg>
        <pc:picChg chg="mod">
          <ac:chgData name="Rosmorduc Vinca" userId="ad80fc01-cf55-4376-a825-a887c8046f05" providerId="ADAL" clId="{926D72DB-51B6-4E34-A71E-BEBBC1633221}" dt="2020-11-17T10:22:39.153" v="79" actId="1076"/>
          <ac:picMkLst>
            <pc:docMk/>
            <pc:sldMk cId="154929038" sldId="366"/>
            <ac:picMk id="21" creationId="{7B7BECC2-AD27-4AF4-B389-625544B52F1C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3:25.068" v="89" actId="20577"/>
        <pc:sldMkLst>
          <pc:docMk/>
          <pc:sldMk cId="2103063895" sldId="368"/>
        </pc:sldMkLst>
        <pc:spChg chg="mod">
          <ac:chgData name="Rosmorduc Vinca" userId="ad80fc01-cf55-4376-a825-a887c8046f05" providerId="ADAL" clId="{926D72DB-51B6-4E34-A71E-BEBBC1633221}" dt="2020-11-17T10:23:25.068" v="89" actId="20577"/>
          <ac:spMkLst>
            <pc:docMk/>
            <pc:sldMk cId="2103063895" sldId="368"/>
            <ac:spMk id="2" creationId="{34FE440C-511A-4860-9303-9A69E71FADEC}"/>
          </ac:spMkLst>
        </pc:spChg>
        <pc:spChg chg="mod">
          <ac:chgData name="Rosmorduc Vinca" userId="ad80fc01-cf55-4376-a825-a887c8046f05" providerId="ADAL" clId="{926D72DB-51B6-4E34-A71E-BEBBC1633221}" dt="2020-11-17T10:23:23.027" v="88" actId="14100"/>
          <ac:spMkLst>
            <pc:docMk/>
            <pc:sldMk cId="2103063895" sldId="368"/>
            <ac:spMk id="3" creationId="{47825B24-C6B4-47D5-BAAD-3ED29E14C9DC}"/>
          </ac:spMkLst>
        </pc:spChg>
        <pc:spChg chg="add del mod">
          <ac:chgData name="Rosmorduc Vinca" userId="ad80fc01-cf55-4376-a825-a887c8046f05" providerId="ADAL" clId="{926D72DB-51B6-4E34-A71E-BEBBC1633221}" dt="2020-11-17T10:23:13.389" v="85"/>
          <ac:spMkLst>
            <pc:docMk/>
            <pc:sldMk cId="2103063895" sldId="368"/>
            <ac:spMk id="4" creationId="{5F30D262-1DAD-4300-AA58-FC9FD2C10E9E}"/>
          </ac:spMkLst>
        </pc:spChg>
        <pc:spChg chg="add del mod">
          <ac:chgData name="Rosmorduc Vinca" userId="ad80fc01-cf55-4376-a825-a887c8046f05" providerId="ADAL" clId="{926D72DB-51B6-4E34-A71E-BEBBC1633221}" dt="2020-11-17T10:23:13.389" v="85"/>
          <ac:spMkLst>
            <pc:docMk/>
            <pc:sldMk cId="2103063895" sldId="368"/>
            <ac:spMk id="5" creationId="{8D9F52FD-9C43-44BA-BFB3-67DDBFC0146F}"/>
          </ac:spMkLst>
        </pc:spChg>
      </pc:sldChg>
    </pc:docChg>
  </pc:docChgLst>
  <pc:docChgLst>
    <pc:chgData name="Rosmorduc Vinca" userId="ad80fc01-cf55-4376-a825-a887c8046f05" providerId="ADAL" clId="{C29A9E01-AE9F-473C-942D-1069D73B474B}"/>
    <pc:docChg chg="modSld">
      <pc:chgData name="Rosmorduc Vinca" userId="ad80fc01-cf55-4376-a825-a887c8046f05" providerId="ADAL" clId="{C29A9E01-AE9F-473C-942D-1069D73B474B}" dt="2021-08-19T06:45:52.830" v="19" actId="20577"/>
      <pc:docMkLst>
        <pc:docMk/>
      </pc:docMkLst>
      <pc:sldChg chg="modSp mod">
        <pc:chgData name="Rosmorduc Vinca" userId="ad80fc01-cf55-4376-a825-a887c8046f05" providerId="ADAL" clId="{C29A9E01-AE9F-473C-942D-1069D73B474B}" dt="2021-08-19T06:45:52.830" v="19" actId="20577"/>
        <pc:sldMkLst>
          <pc:docMk/>
          <pc:sldMk cId="948505854" sldId="312"/>
        </pc:sldMkLst>
        <pc:spChg chg="mod">
          <ac:chgData name="Rosmorduc Vinca" userId="ad80fc01-cf55-4376-a825-a887c8046f05" providerId="ADAL" clId="{C29A9E01-AE9F-473C-942D-1069D73B474B}" dt="2021-08-19T06:45:52.830" v="19" actId="20577"/>
          <ac:spMkLst>
            <pc:docMk/>
            <pc:sldMk cId="948505854" sldId="312"/>
            <ac:spMk id="2" creationId="{DB001924-CB04-4842-B593-09E791D7E647}"/>
          </ac:spMkLst>
        </pc:spChg>
      </pc:sldChg>
      <pc:sldChg chg="modSp mod">
        <pc:chgData name="Rosmorduc Vinca" userId="ad80fc01-cf55-4376-a825-a887c8046f05" providerId="ADAL" clId="{C29A9E01-AE9F-473C-942D-1069D73B474B}" dt="2021-08-19T06:44:49.676" v="10" actId="6549"/>
        <pc:sldMkLst>
          <pc:docMk/>
          <pc:sldMk cId="1096520811" sldId="369"/>
        </pc:sldMkLst>
        <pc:spChg chg="mod">
          <ac:chgData name="Rosmorduc Vinca" userId="ad80fc01-cf55-4376-a825-a887c8046f05" providerId="ADAL" clId="{C29A9E01-AE9F-473C-942D-1069D73B474B}" dt="2021-08-19T06:44:49.676" v="10" actId="6549"/>
          <ac:spMkLst>
            <pc:docMk/>
            <pc:sldMk cId="1096520811" sldId="369"/>
            <ac:spMk id="4" creationId="{020CD7E8-CC3B-48AB-9FAD-E3925DBA8435}"/>
          </ac:spMkLst>
        </pc:spChg>
      </pc:sldChg>
      <pc:sldChg chg="modSp mod">
        <pc:chgData name="Rosmorduc Vinca" userId="ad80fc01-cf55-4376-a825-a887c8046f05" providerId="ADAL" clId="{C29A9E01-AE9F-473C-942D-1069D73B474B}" dt="2021-08-19T06:44:56.830" v="11"/>
        <pc:sldMkLst>
          <pc:docMk/>
          <pc:sldMk cId="3899884741" sldId="370"/>
        </pc:sldMkLst>
        <pc:spChg chg="mod">
          <ac:chgData name="Rosmorduc Vinca" userId="ad80fc01-cf55-4376-a825-a887c8046f05" providerId="ADAL" clId="{C29A9E01-AE9F-473C-942D-1069D73B474B}" dt="2021-08-19T06:44:56.830" v="11"/>
          <ac:spMkLst>
            <pc:docMk/>
            <pc:sldMk cId="3899884741" sldId="370"/>
            <ac:spMk id="2" creationId="{84C9EEC0-60E5-4455-B3C8-DCB21F77957C}"/>
          </ac:spMkLst>
        </pc:spChg>
      </pc:sldChg>
      <pc:sldChg chg="modSp mod">
        <pc:chgData name="Rosmorduc Vinca" userId="ad80fc01-cf55-4376-a825-a887c8046f05" providerId="ADAL" clId="{C29A9E01-AE9F-473C-942D-1069D73B474B}" dt="2021-08-19T06:45:01.500" v="12"/>
        <pc:sldMkLst>
          <pc:docMk/>
          <pc:sldMk cId="1184145996" sldId="371"/>
        </pc:sldMkLst>
        <pc:spChg chg="mod">
          <ac:chgData name="Rosmorduc Vinca" userId="ad80fc01-cf55-4376-a825-a887c8046f05" providerId="ADAL" clId="{C29A9E01-AE9F-473C-942D-1069D73B474B}" dt="2021-08-19T06:45:01.500" v="12"/>
          <ac:spMkLst>
            <pc:docMk/>
            <pc:sldMk cId="1184145996" sldId="371"/>
            <ac:spMk id="2" creationId="{62EF06DC-7185-41E9-8CEE-CB31D82C74B3}"/>
          </ac:spMkLst>
        </pc:spChg>
      </pc:sldChg>
      <pc:sldChg chg="modSp mod">
        <pc:chgData name="Rosmorduc Vinca" userId="ad80fc01-cf55-4376-a825-a887c8046f05" providerId="ADAL" clId="{C29A9E01-AE9F-473C-942D-1069D73B474B}" dt="2021-08-19T06:45:06.579" v="13"/>
        <pc:sldMkLst>
          <pc:docMk/>
          <pc:sldMk cId="3192978404" sldId="372"/>
        </pc:sldMkLst>
        <pc:spChg chg="mod">
          <ac:chgData name="Rosmorduc Vinca" userId="ad80fc01-cf55-4376-a825-a887c8046f05" providerId="ADAL" clId="{C29A9E01-AE9F-473C-942D-1069D73B474B}" dt="2021-08-19T06:45:06.579" v="13"/>
          <ac:spMkLst>
            <pc:docMk/>
            <pc:sldMk cId="3192978404" sldId="372"/>
            <ac:spMk id="2" creationId="{CD2ECEF8-E79C-4EA9-9BB4-BAFF012975C9}"/>
          </ac:spMkLst>
        </pc:spChg>
      </pc:sldChg>
      <pc:sldChg chg="modSp mod">
        <pc:chgData name="Rosmorduc Vinca" userId="ad80fc01-cf55-4376-a825-a887c8046f05" providerId="ADAL" clId="{C29A9E01-AE9F-473C-942D-1069D73B474B}" dt="2021-08-19T06:45:10.220" v="14"/>
        <pc:sldMkLst>
          <pc:docMk/>
          <pc:sldMk cId="462555122" sldId="374"/>
        </pc:sldMkLst>
        <pc:spChg chg="mod">
          <ac:chgData name="Rosmorduc Vinca" userId="ad80fc01-cf55-4376-a825-a887c8046f05" providerId="ADAL" clId="{C29A9E01-AE9F-473C-942D-1069D73B474B}" dt="2021-08-19T06:45:10.220" v="14"/>
          <ac:spMkLst>
            <pc:docMk/>
            <pc:sldMk cId="462555122" sldId="374"/>
            <ac:spMk id="2" creationId="{BF63D7CC-9B35-4BC8-8525-724F028F1AC2}"/>
          </ac:spMkLst>
        </pc:spChg>
      </pc:sldChg>
      <pc:sldChg chg="modSp mod">
        <pc:chgData name="Rosmorduc Vinca" userId="ad80fc01-cf55-4376-a825-a887c8046f05" providerId="ADAL" clId="{C29A9E01-AE9F-473C-942D-1069D73B474B}" dt="2021-08-19T06:45:14.608" v="15"/>
        <pc:sldMkLst>
          <pc:docMk/>
          <pc:sldMk cId="1074696204" sldId="378"/>
        </pc:sldMkLst>
        <pc:spChg chg="mod">
          <ac:chgData name="Rosmorduc Vinca" userId="ad80fc01-cf55-4376-a825-a887c8046f05" providerId="ADAL" clId="{C29A9E01-AE9F-473C-942D-1069D73B474B}" dt="2021-08-19T06:45:14.608" v="15"/>
          <ac:spMkLst>
            <pc:docMk/>
            <pc:sldMk cId="1074696204" sldId="378"/>
            <ac:spMk id="2" creationId="{45FF4112-33C3-44DB-BAE8-2470A72EA5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E915C-D524-4FC1-AAFE-99240A8F25BF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D437-B20D-4AE3-9E5B-DD411C8C31E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0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908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permafrost : water </a:t>
            </a:r>
            <a:r>
              <a:rPr lang="fr-FR" dirty="0" err="1"/>
              <a:t>frozen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</a:t>
            </a:r>
            <a:r>
              <a:rPr lang="fr-FR" dirty="0" err="1"/>
              <a:t>soil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7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42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3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339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There is relatively few water on Earth, and </a:t>
            </a:r>
            <a:r>
              <a:rPr lang="en-US" i="1" noProof="0" dirty="0"/>
              <a:t>very</a:t>
            </a:r>
            <a:r>
              <a:rPr lang="en-US" noProof="0" dirty="0"/>
              <a:t> few which can be used by human beings.</a:t>
            </a:r>
            <a:br>
              <a:rPr lang="en-US" noProof="0" dirty="0"/>
            </a:b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  <a:p>
            <a:pPr marL="228600" indent="-2286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488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42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8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Water cycle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39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61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51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98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29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92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“Water cycle”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51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59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017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2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1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4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15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07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65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1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17/06/2022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Cnes/Aviso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5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D11D0C6-4E3A-44E4-845E-ACE14118A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41"/>
            <a:ext cx="12192000" cy="687914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C08C457-F0D3-447C-90A9-8ABC0A41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446" y="359909"/>
            <a:ext cx="8358554" cy="2055045"/>
          </a:xfrm>
        </p:spPr>
        <p:txBody>
          <a:bodyPr/>
          <a:lstStyle/>
          <a:p>
            <a:r>
              <a:rPr lang="fr-FR" dirty="0"/>
              <a:t>Water cycle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15EE01-72E0-4DAF-B140-6C88A01E8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9D1A724-957D-497E-A789-3954D7FAE0B7}"/>
              </a:ext>
            </a:extLst>
          </p:cNvPr>
          <p:cNvGrpSpPr/>
          <p:nvPr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F2BEDB3-90A8-4304-86DB-A8F4872606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0B10453-6C43-490B-9937-AF29E498BC26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Cnes/Aviso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26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E6BEC-F67B-4F35-A3E1-D7E890C0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Frozen water: glaciers, snow, permafrost, polar caps </a:t>
            </a:r>
            <a:r>
              <a:rPr lang="en-US"/>
              <a:t>	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84F3151-1154-4C8E-B47C-66536E464B80}"/>
              </a:ext>
            </a:extLst>
          </p:cNvPr>
          <p:cNvGrpSpPr/>
          <p:nvPr/>
        </p:nvGrpSpPr>
        <p:grpSpPr>
          <a:xfrm>
            <a:off x="5140364" y="3863824"/>
            <a:ext cx="3520828" cy="2994176"/>
            <a:chOff x="5139403" y="3866838"/>
            <a:chExt cx="3520828" cy="2994176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F5B3483-A11D-47A1-BDF8-53AB24BAB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9403" y="3866838"/>
              <a:ext cx="3520828" cy="2991162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AC7DE4E-F132-4D5D-8973-BE5F5A3EDB16}"/>
                </a:ext>
              </a:extLst>
            </p:cNvPr>
            <p:cNvSpPr txBox="1"/>
            <p:nvPr/>
          </p:nvSpPr>
          <p:spPr>
            <a:xfrm>
              <a:off x="5139403" y="6599404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2">
                      <a:lumMod val="50000"/>
                    </a:schemeClr>
                  </a:solidFill>
                </a:rPr>
                <a:t>Nasa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2932D33-6967-4FE0-91C9-DB59B09210F3}"/>
              </a:ext>
            </a:extLst>
          </p:cNvPr>
          <p:cNvGrpSpPr/>
          <p:nvPr/>
        </p:nvGrpSpPr>
        <p:grpSpPr>
          <a:xfrm>
            <a:off x="228548" y="765292"/>
            <a:ext cx="4489409" cy="2992939"/>
            <a:chOff x="228548" y="765292"/>
            <a:chExt cx="4489409" cy="299293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B0DFCB9-B31F-4604-A7A3-5BEB7A53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549" y="765292"/>
              <a:ext cx="4489408" cy="2992939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3F97A79-5A9E-4BED-82FC-4E61FF6AFC52}"/>
                </a:ext>
              </a:extLst>
            </p:cNvPr>
            <p:cNvSpPr txBox="1"/>
            <p:nvPr/>
          </p:nvSpPr>
          <p:spPr>
            <a:xfrm>
              <a:off x="228548" y="3496621"/>
              <a:ext cx="16161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Elias Vicario on Unsplash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D387214A-6461-4616-830A-F8B840700569}"/>
              </a:ext>
            </a:extLst>
          </p:cNvPr>
          <p:cNvGrpSpPr/>
          <p:nvPr/>
        </p:nvGrpSpPr>
        <p:grpSpPr>
          <a:xfrm>
            <a:off x="123825" y="3866838"/>
            <a:ext cx="4594132" cy="2572869"/>
            <a:chOff x="123825" y="3866838"/>
            <a:chExt cx="4594132" cy="257286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8274CC4-EBB1-4FEA-8903-92001892C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997" y="3866838"/>
              <a:ext cx="4542960" cy="2572869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A91F2D5-B0A4-46AE-BF83-52BE3A1495C7}"/>
                </a:ext>
              </a:extLst>
            </p:cNvPr>
            <p:cNvSpPr txBox="1"/>
            <p:nvPr/>
          </p:nvSpPr>
          <p:spPr>
            <a:xfrm>
              <a:off x="123825" y="6165027"/>
              <a:ext cx="4924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USGS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F633927-6DC4-4BEC-9725-D142859B9F5E}"/>
              </a:ext>
            </a:extLst>
          </p:cNvPr>
          <p:cNvGrpSpPr/>
          <p:nvPr/>
        </p:nvGrpSpPr>
        <p:grpSpPr>
          <a:xfrm>
            <a:off x="8899362" y="3826366"/>
            <a:ext cx="2822459" cy="3066078"/>
            <a:chOff x="11574829" y="408345"/>
            <a:chExt cx="2822459" cy="3066078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E6E7D1B-857E-4911-AEC0-DECB21429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5744" y="408345"/>
              <a:ext cx="2821544" cy="306607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E9F1869-4BBF-4211-8097-AD0B2229D6EA}"/>
                </a:ext>
              </a:extLst>
            </p:cNvPr>
            <p:cNvSpPr txBox="1"/>
            <p:nvPr/>
          </p:nvSpPr>
          <p:spPr>
            <a:xfrm>
              <a:off x="11574829" y="3207093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2">
                      <a:lumMod val="50000"/>
                    </a:schemeClr>
                  </a:solidFill>
                </a:rPr>
                <a:t>Nasa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6350741-927C-474B-9A98-35C8E7688272}"/>
              </a:ext>
            </a:extLst>
          </p:cNvPr>
          <p:cNvGrpSpPr/>
          <p:nvPr/>
        </p:nvGrpSpPr>
        <p:grpSpPr>
          <a:xfrm>
            <a:off x="6180381" y="765292"/>
            <a:ext cx="4508144" cy="2992939"/>
            <a:chOff x="5094813" y="765292"/>
            <a:chExt cx="4508144" cy="299293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780F824-C9FE-498F-9AE4-17B4DF2E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6735" y="765292"/>
              <a:ext cx="4506222" cy="2992939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17D2010-1E62-4699-B433-3FFF606901DF}"/>
                </a:ext>
              </a:extLst>
            </p:cNvPr>
            <p:cNvSpPr txBox="1"/>
            <p:nvPr/>
          </p:nvSpPr>
          <p:spPr>
            <a:xfrm>
              <a:off x="5094813" y="3496621"/>
              <a:ext cx="1346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50000"/>
                    </a:schemeClr>
                  </a:solidFill>
                </a:rPr>
                <a:t>Ali Inay on Unsplash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44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8229122-5210-4C8F-9CF0-71EB6369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Stagnant waters: marshes, swamps, rice paddies,...	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BBA98D-AA94-4FDA-A4C8-EBE71918C375}"/>
              </a:ext>
            </a:extLst>
          </p:cNvPr>
          <p:cNvGrpSpPr/>
          <p:nvPr/>
        </p:nvGrpSpPr>
        <p:grpSpPr>
          <a:xfrm>
            <a:off x="7809876" y="909851"/>
            <a:ext cx="3761968" cy="5436973"/>
            <a:chOff x="7809876" y="909851"/>
            <a:chExt cx="3761968" cy="543697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2AF6182-EF07-4276-B5AF-5E6F27564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9876" y="909851"/>
              <a:ext cx="3761968" cy="5436973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47B73C7-E0DC-40D6-9C8E-B584FAECB430}"/>
                </a:ext>
              </a:extLst>
            </p:cNvPr>
            <p:cNvSpPr txBox="1"/>
            <p:nvPr/>
          </p:nvSpPr>
          <p:spPr>
            <a:xfrm>
              <a:off x="7809876" y="6085214"/>
              <a:ext cx="15359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Siim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Lukka</a:t>
              </a:r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980B4FE-C2B9-43AA-B914-4A0D2F087BF5}"/>
              </a:ext>
            </a:extLst>
          </p:cNvPr>
          <p:cNvGrpSpPr/>
          <p:nvPr/>
        </p:nvGrpSpPr>
        <p:grpSpPr>
          <a:xfrm>
            <a:off x="204779" y="944605"/>
            <a:ext cx="3797436" cy="2484395"/>
            <a:chOff x="204779" y="944605"/>
            <a:chExt cx="3797436" cy="248439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166E182-920D-4523-A2E9-ECB0978DC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23" y="944605"/>
              <a:ext cx="3726592" cy="2484395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C488E36-D202-4940-934B-7E16670BB3BE}"/>
                </a:ext>
              </a:extLst>
            </p:cNvPr>
            <p:cNvSpPr txBox="1"/>
            <p:nvPr/>
          </p:nvSpPr>
          <p:spPr>
            <a:xfrm>
              <a:off x="204779" y="3167390"/>
              <a:ext cx="15472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>
                      <a:lumMod val="85000"/>
                    </a:schemeClr>
                  </a:solidFill>
                </a:rPr>
                <a:t>Timothy K. on </a:t>
              </a:r>
              <a:r>
                <a:rPr lang="fr-FR" sz="1100" dirty="0" err="1">
                  <a:solidFill>
                    <a:schemeClr val="bg1">
                      <a:lumMod val="85000"/>
                    </a:schemeClr>
                  </a:solidFill>
                </a:rPr>
                <a:t>Unsplash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1AC63A4-081D-4E55-AB17-E877AF0CB452}"/>
              </a:ext>
            </a:extLst>
          </p:cNvPr>
          <p:cNvGrpSpPr/>
          <p:nvPr/>
        </p:nvGrpSpPr>
        <p:grpSpPr>
          <a:xfrm>
            <a:off x="253045" y="3775359"/>
            <a:ext cx="3744221" cy="2500692"/>
            <a:chOff x="253045" y="3775359"/>
            <a:chExt cx="3744221" cy="250069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DE90F5C-9080-4F41-B231-9991BF036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23" y="3775359"/>
              <a:ext cx="3721643" cy="248439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FFCD8B5-25CE-4517-9B91-C3850B53D2E7}"/>
                </a:ext>
              </a:extLst>
            </p:cNvPr>
            <p:cNvSpPr txBox="1"/>
            <p:nvPr/>
          </p:nvSpPr>
          <p:spPr>
            <a:xfrm>
              <a:off x="253045" y="6014441"/>
              <a:ext cx="17363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Steve Douglas on Unsplash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66C16656-AC87-4212-B378-2CB03A9B1F62}"/>
              </a:ext>
            </a:extLst>
          </p:cNvPr>
          <p:cNvGrpSpPr/>
          <p:nvPr/>
        </p:nvGrpSpPr>
        <p:grpSpPr>
          <a:xfrm>
            <a:off x="3576356" y="2255336"/>
            <a:ext cx="4461736" cy="2484394"/>
            <a:chOff x="3576356" y="2255336"/>
            <a:chExt cx="4461736" cy="2484394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B5A63F4-BFEE-4CD8-BD84-C014675D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1392" y="2255336"/>
              <a:ext cx="4416700" cy="248439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7A8A6C6-F74E-48A1-91F8-12FDD5612482}"/>
                </a:ext>
              </a:extLst>
            </p:cNvPr>
            <p:cNvSpPr txBox="1"/>
            <p:nvPr/>
          </p:nvSpPr>
          <p:spPr>
            <a:xfrm>
              <a:off x="3576356" y="4478120"/>
              <a:ext cx="21082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Gunnar Ridderstrom on Unsplash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01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E6BEC-F67B-4F35-A3E1-D7E890C0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But also within soil and vegetation	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FD8A326-D5A1-40A5-A24D-5AF862170FEB}"/>
              </a:ext>
            </a:extLst>
          </p:cNvPr>
          <p:cNvGrpSpPr/>
          <p:nvPr/>
        </p:nvGrpSpPr>
        <p:grpSpPr>
          <a:xfrm>
            <a:off x="2571988" y="3742659"/>
            <a:ext cx="4669744" cy="3114729"/>
            <a:chOff x="2571988" y="3742659"/>
            <a:chExt cx="4669744" cy="311472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5FA15AE-E8ED-4B0A-9D31-FFD8111AF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988" y="3742659"/>
              <a:ext cx="4669744" cy="3114729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05AABF1-13D2-4E72-B05E-40852BF24C18}"/>
                </a:ext>
              </a:extLst>
            </p:cNvPr>
            <p:cNvSpPr txBox="1"/>
            <p:nvPr/>
          </p:nvSpPr>
          <p:spPr>
            <a:xfrm>
              <a:off x="2571988" y="6595778"/>
              <a:ext cx="16610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Engin Akyurt on Unsplash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F2142F5-6AD2-4F39-BDE5-8A8977DE6CB3}"/>
              </a:ext>
            </a:extLst>
          </p:cNvPr>
          <p:cNvGrpSpPr/>
          <p:nvPr/>
        </p:nvGrpSpPr>
        <p:grpSpPr>
          <a:xfrm>
            <a:off x="327278" y="734197"/>
            <a:ext cx="4948881" cy="3299254"/>
            <a:chOff x="327278" y="734197"/>
            <a:chExt cx="4948881" cy="329925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E1BAC18-B08F-45B3-BDEF-EFED35635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278" y="734197"/>
              <a:ext cx="4948881" cy="329925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705A2C3-6D4E-42B6-B050-A0B71B2DDF00}"/>
                </a:ext>
              </a:extLst>
            </p:cNvPr>
            <p:cNvSpPr txBox="1"/>
            <p:nvPr/>
          </p:nvSpPr>
          <p:spPr>
            <a:xfrm>
              <a:off x="327278" y="3736033"/>
              <a:ext cx="1451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Jill Heyer on Unsplash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8164F5F-7B7F-4502-B955-B1ED6AA2D022}"/>
              </a:ext>
            </a:extLst>
          </p:cNvPr>
          <p:cNvGrpSpPr/>
          <p:nvPr/>
        </p:nvGrpSpPr>
        <p:grpSpPr>
          <a:xfrm>
            <a:off x="5742004" y="734197"/>
            <a:ext cx="4959931" cy="3299254"/>
            <a:chOff x="5742004" y="734197"/>
            <a:chExt cx="4959931" cy="329925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A6EC87C-107F-4EEA-AA57-2B16C10DA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3054" y="734197"/>
              <a:ext cx="4948881" cy="3299254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76FE42D-C4BF-492F-BD28-8CD8DECD7FE1}"/>
                </a:ext>
              </a:extLst>
            </p:cNvPr>
            <p:cNvSpPr txBox="1"/>
            <p:nvPr/>
          </p:nvSpPr>
          <p:spPr>
            <a:xfrm>
              <a:off x="5742004" y="3698495"/>
              <a:ext cx="18806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Mateusz Stepien on Unsplash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85A49788-ACAF-49A5-8440-87DE98904278}"/>
              </a:ext>
            </a:extLst>
          </p:cNvPr>
          <p:cNvGrpSpPr/>
          <p:nvPr/>
        </p:nvGrpSpPr>
        <p:grpSpPr>
          <a:xfrm>
            <a:off x="9369847" y="2659123"/>
            <a:ext cx="2811765" cy="4192202"/>
            <a:chOff x="9237360" y="2527756"/>
            <a:chExt cx="2811765" cy="419220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9B52A54-7CE5-4F2A-8A45-79B86E77A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9869" y="2527756"/>
              <a:ext cx="2789256" cy="4192202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78E8262-4D10-4A81-A854-47A7907E3BC6}"/>
                </a:ext>
              </a:extLst>
            </p:cNvPr>
            <p:cNvSpPr txBox="1"/>
            <p:nvPr/>
          </p:nvSpPr>
          <p:spPr>
            <a:xfrm>
              <a:off x="9237360" y="6458348"/>
              <a:ext cx="16161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David Clode on Unsplash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931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50061-B82B-4375-A560-F28928C4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forget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BC1331-74D8-4E6B-BC3E-47D33EC4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Outside lands</a:t>
            </a:r>
            <a:r>
              <a:rPr lang="en-US" dirty="0"/>
              <a:t>, there is also water in:</a:t>
            </a:r>
          </a:p>
          <a:p>
            <a:r>
              <a:rPr lang="en-US" dirty="0"/>
              <a:t>ocean 	(most of the water on the planet) – salted water</a:t>
            </a:r>
          </a:p>
          <a:p>
            <a:r>
              <a:rPr lang="en-US" dirty="0"/>
              <a:t>sea ice	(ice pack) – frozen water gelée</a:t>
            </a:r>
          </a:p>
          <a:p>
            <a:r>
              <a:rPr lang="en-US" dirty="0"/>
              <a:t>atmosphere 	(clouds, but not only: air moisture…)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7E86DCB-621C-4BB7-B9F6-C1333FE3E823}"/>
              </a:ext>
            </a:extLst>
          </p:cNvPr>
          <p:cNvGrpSpPr/>
          <p:nvPr/>
        </p:nvGrpSpPr>
        <p:grpSpPr>
          <a:xfrm>
            <a:off x="2474144" y="3428999"/>
            <a:ext cx="4574356" cy="3429001"/>
            <a:chOff x="2474144" y="3428999"/>
            <a:chExt cx="4574356" cy="342900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2F2E652-5097-4AC8-B691-4CE067F73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4144" y="3428999"/>
              <a:ext cx="4574356" cy="3428999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B6EEA74-7411-42BE-AFB4-D726FAF003AD}"/>
                </a:ext>
              </a:extLst>
            </p:cNvPr>
            <p:cNvSpPr txBox="1"/>
            <p:nvPr/>
          </p:nvSpPr>
          <p:spPr>
            <a:xfrm>
              <a:off x="2516571" y="6596390"/>
              <a:ext cx="16385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Tapio Haajai on Unsplash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FB3B1E5-947E-4FB3-B587-629D2FFEC64B}"/>
              </a:ext>
            </a:extLst>
          </p:cNvPr>
          <p:cNvGrpSpPr/>
          <p:nvPr/>
        </p:nvGrpSpPr>
        <p:grpSpPr>
          <a:xfrm>
            <a:off x="7048500" y="3429000"/>
            <a:ext cx="5143500" cy="3429000"/>
            <a:chOff x="7048500" y="3429000"/>
            <a:chExt cx="5143500" cy="34290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C7EB2D8-50D3-42B7-B369-79D9BC91F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0" y="3429000"/>
              <a:ext cx="5143500" cy="342900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C3DC623-301D-402F-84E2-E0D4FED88E38}"/>
                </a:ext>
              </a:extLst>
            </p:cNvPr>
            <p:cNvSpPr txBox="1"/>
            <p:nvPr/>
          </p:nvSpPr>
          <p:spPr>
            <a:xfrm>
              <a:off x="7090927" y="6575255"/>
              <a:ext cx="17379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2">
                      <a:lumMod val="50000"/>
                    </a:schemeClr>
                  </a:solidFill>
                </a:rPr>
                <a:t>Marc Wieland on Unsplash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EBE698-515A-463F-8EBB-A4A39E0259B2}"/>
              </a:ext>
            </a:extLst>
          </p:cNvPr>
          <p:cNvGrpSpPr/>
          <p:nvPr/>
        </p:nvGrpSpPr>
        <p:grpSpPr>
          <a:xfrm>
            <a:off x="188144" y="3428998"/>
            <a:ext cx="2286000" cy="3429000"/>
            <a:chOff x="188144" y="3428998"/>
            <a:chExt cx="2286000" cy="3429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D5026D9-4907-419B-A7C6-2EDFF7FE7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144" y="3428998"/>
              <a:ext cx="2286000" cy="342900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7A7A1CA-40E7-4FD7-968C-526EE57236E7}"/>
                </a:ext>
              </a:extLst>
            </p:cNvPr>
            <p:cNvSpPr txBox="1"/>
            <p:nvPr/>
          </p:nvSpPr>
          <p:spPr>
            <a:xfrm>
              <a:off x="188144" y="6575255"/>
              <a:ext cx="15039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2">
                      <a:lumMod val="50000"/>
                    </a:schemeClr>
                  </a:solidFill>
                </a:rPr>
                <a:t>Jason Zeis on Unsplash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2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There is water on Earth, but…	</a:t>
            </a:r>
          </a:p>
        </p:txBody>
      </p:sp>
      <p:sp>
        <p:nvSpPr>
          <p:cNvPr id="36875" name="Rectangle 8"/>
          <p:cNvSpPr>
            <a:spLocks noChangeArrowheads="1"/>
          </p:cNvSpPr>
          <p:nvPr/>
        </p:nvSpPr>
        <p:spPr bwMode="auto">
          <a:xfrm>
            <a:off x="123825" y="992374"/>
            <a:ext cx="3714397" cy="373767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Less than 3 % of Earth waters are fresh (not salted)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Less than 1% of Earth waters are fresh and liquid both (not salted nor frozen)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Only a small part of surface and underground waters can be used by human beings, as well as part of the precipitations (rain / snow). 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146E97-AB5F-E7F7-3809-ABDD977C0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53" y="879554"/>
            <a:ext cx="8288148" cy="53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7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88D50-C129-441F-9F13-ABA9862E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the whole of Earth’s waters were together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7C3FF3-3D48-4236-A829-E85525AC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3900"/>
            <a:ext cx="5297736" cy="57835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mostly salted ( 97%)</a:t>
            </a:r>
          </a:p>
          <a:p>
            <a:pPr lvl="1"/>
            <a:r>
              <a:rPr lang="en-US" dirty="0"/>
              <a:t>Non-drinkable</a:t>
            </a:r>
          </a:p>
          <a:p>
            <a:pPr lvl="1"/>
            <a:r>
              <a:rPr lang="en-US" dirty="0"/>
              <a:t>Impossible to use to water fields</a:t>
            </a:r>
          </a:p>
          <a:p>
            <a:pPr marL="457200" lvl="1" indent="0">
              <a:buNone/>
            </a:pPr>
            <a:r>
              <a:rPr lang="fr-FR" sz="2400" dirty="0"/>
              <a:t>(</a:t>
            </a:r>
            <a:r>
              <a:rPr lang="fr-FR" sz="2800" u="sng" dirty="0"/>
              <a:t>out of </a:t>
            </a:r>
            <a:r>
              <a:rPr lang="en-US" sz="2800" u="sng" dirty="0"/>
              <a:t>expensive and energy- consuming treatments</a:t>
            </a:r>
            <a:r>
              <a:rPr lang="fr-FR" sz="2400" dirty="0"/>
              <a:t>)</a:t>
            </a:r>
          </a:p>
          <a:p>
            <a:pPr lvl="1"/>
            <a:endParaRPr lang="fr-FR" dirty="0"/>
          </a:p>
          <a:p>
            <a:r>
              <a:rPr lang="en-US" dirty="0"/>
              <a:t>A small amount is fresh (less than 3% of the total amount) </a:t>
            </a:r>
            <a:br>
              <a:rPr lang="en-US" dirty="0"/>
            </a:br>
            <a:r>
              <a:rPr lang="en-US" dirty="0"/>
              <a:t>but this mostly frozen (more than 2% of the total amount)</a:t>
            </a:r>
          </a:p>
          <a:p>
            <a:endParaRPr lang="fr-FR" dirty="0"/>
          </a:p>
          <a:p>
            <a:r>
              <a:rPr lang="en-US" dirty="0"/>
              <a:t>Very few is in rivers or lakes (0,3%)</a:t>
            </a:r>
            <a:br>
              <a:rPr lang="en-US" dirty="0"/>
            </a:br>
            <a:r>
              <a:rPr lang="en-US" dirty="0"/>
              <a:t>or underground (less than 1%)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0E549C-7AD7-4F58-B0FD-7ACF07509C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736" y="828675"/>
            <a:ext cx="6586806" cy="5995338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1CCEB491-0725-4D9C-9EF6-18F4FDEE9227}"/>
              </a:ext>
            </a:extLst>
          </p:cNvPr>
          <p:cNvSpPr/>
          <p:nvPr/>
        </p:nvSpPr>
        <p:spPr>
          <a:xfrm rot="2066388">
            <a:off x="4759073" y="1447530"/>
            <a:ext cx="1964363" cy="624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589A9D81-D31A-4598-8A3B-66969DA77EB9}"/>
              </a:ext>
            </a:extLst>
          </p:cNvPr>
          <p:cNvSpPr/>
          <p:nvPr/>
        </p:nvSpPr>
        <p:spPr>
          <a:xfrm rot="20846367">
            <a:off x="4918874" y="2966401"/>
            <a:ext cx="2572316" cy="335188"/>
          </a:xfrm>
          <a:prstGeom prst="rightArrow">
            <a:avLst>
              <a:gd name="adj1" fmla="val 50000"/>
              <a:gd name="adj2" fmla="val 50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FC90D31-9394-40DC-A3A0-DDAC0A01DB94}"/>
              </a:ext>
            </a:extLst>
          </p:cNvPr>
          <p:cNvCxnSpPr>
            <a:cxnSpLocks/>
          </p:cNvCxnSpPr>
          <p:nvPr/>
        </p:nvCxnSpPr>
        <p:spPr>
          <a:xfrm flipV="1">
            <a:off x="4572000" y="3081867"/>
            <a:ext cx="2876433" cy="294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11A6265-D451-4F44-89EA-8F76350C0D5D}"/>
              </a:ext>
            </a:extLst>
          </p:cNvPr>
          <p:cNvSpPr txBox="1"/>
          <p:nvPr/>
        </p:nvSpPr>
        <p:spPr>
          <a:xfrm>
            <a:off x="5249292" y="6507446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USGS</a:t>
            </a:r>
          </a:p>
        </p:txBody>
      </p:sp>
    </p:spTree>
    <p:extLst>
      <p:ext uri="{BB962C8B-B14F-4D97-AF65-F5344CB8AC3E}">
        <p14:creationId xmlns:p14="http://schemas.microsoft.com/office/powerpoint/2010/main" val="402298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B0C27-66DD-42D2-9FB6-4DB6D814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stable amount in Earth system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708F4-CAC1-4236-AB20-8B0DCE01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amount on (and within) Earth has been stable for at least 4 billion years.  </a:t>
            </a:r>
          </a:p>
          <a:p>
            <a:pPr lvl="1"/>
            <a:r>
              <a:rPr lang="en-US" dirty="0"/>
              <a:t>Very few water comes in (a few asteroids, but including a very small amount of water, if not none at all) </a:t>
            </a:r>
            <a:br>
              <a:rPr lang="en-US" dirty="0"/>
            </a:br>
            <a:r>
              <a:rPr lang="en-US" dirty="0"/>
              <a:t>some water could have been brought by comets at the beginning of Earth, but 4 billions years ago</a:t>
            </a:r>
            <a:br>
              <a:rPr lang="en-US" dirty="0"/>
            </a:br>
            <a:r>
              <a:rPr lang="en-US" dirty="0"/>
              <a:t>(there may be water into the mantel, below the Earth crust)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Very few water leaves: Earth gravity field is strong enough to keep its atmosphere and water (opposite to Mars), and Earth magnetic field protects it from solar “winds”.</a:t>
            </a:r>
          </a:p>
          <a:p>
            <a:pPr lvl="1"/>
            <a:endParaRPr lang="en-US" dirty="0"/>
          </a:p>
          <a:p>
            <a:r>
              <a:rPr lang="en-US" dirty="0"/>
              <a:t>BUT: water is not staying at the same “place”, nor in the same state. </a:t>
            </a:r>
          </a:p>
        </p:txBody>
      </p:sp>
    </p:spTree>
    <p:extLst>
      <p:ext uri="{BB962C8B-B14F-4D97-AF65-F5344CB8AC3E}">
        <p14:creationId xmlns:p14="http://schemas.microsoft.com/office/powerpoint/2010/main" val="297906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2888281C-A259-9EB3-60C9-CE13956E3A2C}"/>
              </a:ext>
            </a:extLst>
          </p:cNvPr>
          <p:cNvGrpSpPr/>
          <p:nvPr/>
        </p:nvGrpSpPr>
        <p:grpSpPr>
          <a:xfrm>
            <a:off x="1246769" y="0"/>
            <a:ext cx="10174876" cy="6858000"/>
            <a:chOff x="1246769" y="0"/>
            <a:chExt cx="10174876" cy="68580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4313C1B-1B6B-A466-E211-C069C3CB9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6769" y="0"/>
              <a:ext cx="10174876" cy="6858000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9020BE3-BDA2-415A-A66B-6A39279876C3}"/>
                </a:ext>
              </a:extLst>
            </p:cNvPr>
            <p:cNvSpPr txBox="1"/>
            <p:nvPr/>
          </p:nvSpPr>
          <p:spPr>
            <a:xfrm>
              <a:off x="9306611" y="6550223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© Cnes/Mira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28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FCD4C-45AD-46AE-B751-B6E2F386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Water cycle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DDE60-154C-452A-998D-0BBDE9D62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sun evaporates water in the form of water vapor (from the oceans, but not only: surface water, vegetation, ice...)</a:t>
            </a:r>
          </a:p>
          <a:p>
            <a:r>
              <a:rPr lang="en-US" sz="2400" dirty="0"/>
              <a:t>This water vapor rises into the atmosphere, where the air is colder. As a result, it condenses and forms clouds. These are moved by the winds.</a:t>
            </a:r>
          </a:p>
          <a:p>
            <a:r>
              <a:rPr lang="en-US" sz="2400" dirty="0"/>
              <a:t>Drops of water form in the clouds, and fall to Earth as precipitation (rain or snow).    </a:t>
            </a:r>
          </a:p>
          <a:p>
            <a:r>
              <a:rPr lang="en-US" sz="2400" dirty="0"/>
              <a:t>Rain and melted snow run off. This feeds rivers, lakes and oceans.    </a:t>
            </a:r>
          </a:p>
          <a:p>
            <a:r>
              <a:rPr lang="en-US" sz="2400" dirty="0"/>
              <a:t>Some of the water seeps into the ground. </a:t>
            </a:r>
          </a:p>
          <a:p>
            <a:pPr lvl="1"/>
            <a:r>
              <a:rPr lang="en-US" sz="2000" dirty="0"/>
              <a:t>If it is deep enough, the groundwater is recharged. The water stays there for a long time.    </a:t>
            </a:r>
          </a:p>
          <a:p>
            <a:pPr lvl="1"/>
            <a:r>
              <a:rPr lang="en-US" sz="2000" dirty="0"/>
              <a:t>Near the surface, it is absorbed by plants or feeds rivers and lakes, and may flow to the surface as springs.</a:t>
            </a:r>
          </a:p>
          <a:p>
            <a:r>
              <a:rPr lang="en-US" sz="2400" dirty="0"/>
              <a:t>Water moves underground due to gravity and pressure. It can return to the oceans.</a:t>
            </a:r>
          </a:p>
        </p:txBody>
      </p:sp>
    </p:spTree>
    <p:extLst>
      <p:ext uri="{BB962C8B-B14F-4D97-AF65-F5344CB8AC3E}">
        <p14:creationId xmlns:p14="http://schemas.microsoft.com/office/powerpoint/2010/main" val="285673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83DF372-7FD6-49AD-A071-539667F6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Freshwater on lands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E7E4FC-FECB-4281-BA52-AB8DBBD5E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Where can we find freshwater on lands, and in what form is it?</a:t>
            </a:r>
          </a:p>
        </p:txBody>
      </p:sp>
    </p:spTree>
    <p:extLst>
      <p:ext uri="{BB962C8B-B14F-4D97-AF65-F5344CB8AC3E}">
        <p14:creationId xmlns:p14="http://schemas.microsoft.com/office/powerpoint/2010/main" val="396522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0E06464-5B1C-48E3-A855-31B499FF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Freshwater “on” lands	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9B6A0E4-521E-4178-A3CB-6706EB5B1755}"/>
              </a:ext>
            </a:extLst>
          </p:cNvPr>
          <p:cNvGrpSpPr/>
          <p:nvPr/>
        </p:nvGrpSpPr>
        <p:grpSpPr>
          <a:xfrm>
            <a:off x="164317" y="640079"/>
            <a:ext cx="2907620" cy="1980190"/>
            <a:chOff x="164317" y="640079"/>
            <a:chExt cx="2907620" cy="198019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A459016-BBE3-4AF6-B796-32518E04D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45" y="708705"/>
              <a:ext cx="2856743" cy="1904495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DA2B054-C290-48ED-BEE6-A85771A340F9}"/>
                </a:ext>
              </a:extLst>
            </p:cNvPr>
            <p:cNvSpPr txBox="1"/>
            <p:nvPr/>
          </p:nvSpPr>
          <p:spPr>
            <a:xfrm>
              <a:off x="185826" y="640079"/>
              <a:ext cx="288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rivers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5DF88B8-2560-447D-BE3C-CB24AEC817C8}"/>
                </a:ext>
              </a:extLst>
            </p:cNvPr>
            <p:cNvSpPr txBox="1"/>
            <p:nvPr/>
          </p:nvSpPr>
          <p:spPr>
            <a:xfrm>
              <a:off x="164317" y="2404825"/>
              <a:ext cx="1172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bg1">
                      <a:lumMod val="75000"/>
                    </a:schemeClr>
                  </a:solidFill>
                </a:rPr>
                <a:t>Dan Roizer on Unsplash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CD59525-3D42-46E0-86A4-B188596B23AA}"/>
              </a:ext>
            </a:extLst>
          </p:cNvPr>
          <p:cNvGrpSpPr/>
          <p:nvPr/>
        </p:nvGrpSpPr>
        <p:grpSpPr>
          <a:xfrm>
            <a:off x="3145858" y="647700"/>
            <a:ext cx="3397256" cy="1993772"/>
            <a:chOff x="3145858" y="647700"/>
            <a:chExt cx="3397256" cy="199377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CD10FC3-9B66-47F0-9CA5-480CC21FA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147" y="711451"/>
              <a:ext cx="3385967" cy="1904495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A1021698-0676-4B04-8AF8-5D5A814423DD}"/>
                </a:ext>
              </a:extLst>
            </p:cNvPr>
            <p:cNvSpPr txBox="1"/>
            <p:nvPr/>
          </p:nvSpPr>
          <p:spPr>
            <a:xfrm>
              <a:off x="3187344" y="647700"/>
              <a:ext cx="3352331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lakes, reservoirs, ponds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8769EED-A0FD-4815-8B1D-D9CB2910CD2A}"/>
                </a:ext>
              </a:extLst>
            </p:cNvPr>
            <p:cNvSpPr txBox="1"/>
            <p:nvPr/>
          </p:nvSpPr>
          <p:spPr>
            <a:xfrm>
              <a:off x="3145858" y="2426028"/>
              <a:ext cx="16417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bg1">
                      <a:lumMod val="75000"/>
                    </a:schemeClr>
                  </a:solidFill>
                </a:rPr>
                <a:t>Alexander Schimmeck on Unsplash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E811807-8BF8-48B2-816C-81246557A866}"/>
              </a:ext>
            </a:extLst>
          </p:cNvPr>
          <p:cNvGrpSpPr/>
          <p:nvPr/>
        </p:nvGrpSpPr>
        <p:grpSpPr>
          <a:xfrm>
            <a:off x="6557740" y="708705"/>
            <a:ext cx="2652381" cy="3941359"/>
            <a:chOff x="6557740" y="708705"/>
            <a:chExt cx="2652381" cy="394135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4C7C13E-1083-44A6-81C7-6C91F692A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4886" y="719588"/>
              <a:ext cx="2585235" cy="3892376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7D5F5F6-C177-4084-ACD9-4301F299A303}"/>
                </a:ext>
              </a:extLst>
            </p:cNvPr>
            <p:cNvSpPr txBox="1"/>
            <p:nvPr/>
          </p:nvSpPr>
          <p:spPr>
            <a:xfrm>
              <a:off x="6628324" y="708705"/>
              <a:ext cx="2581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groundwaters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DF7437E-3688-420D-9753-30FA7EE09937}"/>
                </a:ext>
              </a:extLst>
            </p:cNvPr>
            <p:cNvSpPr txBox="1"/>
            <p:nvPr/>
          </p:nvSpPr>
          <p:spPr>
            <a:xfrm>
              <a:off x="6557740" y="4434620"/>
              <a:ext cx="14494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bg1">
                      <a:lumMod val="85000"/>
                    </a:schemeClr>
                  </a:solidFill>
                </a:rPr>
                <a:t>Robert Thiemann on Unsplash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8C803D5-4004-4314-BEE2-078C2D7323E0}"/>
              </a:ext>
            </a:extLst>
          </p:cNvPr>
          <p:cNvGrpSpPr/>
          <p:nvPr/>
        </p:nvGrpSpPr>
        <p:grpSpPr>
          <a:xfrm>
            <a:off x="6633441" y="4670676"/>
            <a:ext cx="2589769" cy="1726833"/>
            <a:chOff x="6633441" y="4670676"/>
            <a:chExt cx="2589769" cy="172683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E62BB75-EC4A-4CAA-9646-CA9EA25F9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3442" y="4670998"/>
              <a:ext cx="2589768" cy="1726511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E70D200-2431-4A0B-AE22-C4AD01C7C429}"/>
                </a:ext>
              </a:extLst>
            </p:cNvPr>
            <p:cNvSpPr txBox="1"/>
            <p:nvPr/>
          </p:nvSpPr>
          <p:spPr>
            <a:xfrm>
              <a:off x="6633443" y="4670676"/>
              <a:ext cx="2576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into the soil itself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9A530FA-57A2-46C7-A590-46DC6A880C57}"/>
                </a:ext>
              </a:extLst>
            </p:cNvPr>
            <p:cNvSpPr txBox="1"/>
            <p:nvPr/>
          </p:nvSpPr>
          <p:spPr>
            <a:xfrm>
              <a:off x="6633441" y="6182065"/>
              <a:ext cx="10967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bg1">
                      <a:lumMod val="85000"/>
                    </a:schemeClr>
                  </a:solidFill>
                </a:rPr>
                <a:t>Jill Heyer on Unsplash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111B2B6-27A4-44D2-B6B9-5FFC5E2A0877}"/>
              </a:ext>
            </a:extLst>
          </p:cNvPr>
          <p:cNvGrpSpPr/>
          <p:nvPr/>
        </p:nvGrpSpPr>
        <p:grpSpPr>
          <a:xfrm>
            <a:off x="9277267" y="2505133"/>
            <a:ext cx="2630570" cy="3892376"/>
            <a:chOff x="9277267" y="2505133"/>
            <a:chExt cx="2630570" cy="389237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3D7F135-A999-4B8A-B587-9604F120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8069" y="2505133"/>
              <a:ext cx="2589768" cy="3892376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4C2A56B-300F-4ABA-8068-5876D2B696F5}"/>
                </a:ext>
              </a:extLst>
            </p:cNvPr>
            <p:cNvSpPr txBox="1"/>
            <p:nvPr/>
          </p:nvSpPr>
          <p:spPr>
            <a:xfrm>
              <a:off x="9339711" y="2508092"/>
              <a:ext cx="2568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within vegetation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A5F8FBB-2AAD-47C4-A243-F7CD67DF713B}"/>
                </a:ext>
              </a:extLst>
            </p:cNvPr>
            <p:cNvSpPr txBox="1"/>
            <p:nvPr/>
          </p:nvSpPr>
          <p:spPr>
            <a:xfrm>
              <a:off x="9277267" y="6166780"/>
              <a:ext cx="1220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bg1">
                      <a:lumMod val="85000"/>
                    </a:schemeClr>
                  </a:solidFill>
                </a:rPr>
                <a:t>David Clode on Unsplash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C69A46E-0F88-4F6B-99F8-0ABBEB6C0F3A}"/>
              </a:ext>
            </a:extLst>
          </p:cNvPr>
          <p:cNvGrpSpPr/>
          <p:nvPr/>
        </p:nvGrpSpPr>
        <p:grpSpPr>
          <a:xfrm>
            <a:off x="184259" y="2831896"/>
            <a:ext cx="6337213" cy="3565613"/>
            <a:chOff x="184259" y="2831896"/>
            <a:chExt cx="6337213" cy="356561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FA04585-DBBE-4A3A-89D3-D6DA1A5BF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45" y="2844800"/>
              <a:ext cx="6315927" cy="3552709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984B122-279A-4E09-A74F-6366D5CEAD95}"/>
                </a:ext>
              </a:extLst>
            </p:cNvPr>
            <p:cNvSpPr txBox="1"/>
            <p:nvPr/>
          </p:nvSpPr>
          <p:spPr>
            <a:xfrm>
              <a:off x="205546" y="2831896"/>
              <a:ext cx="6311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marshes, swamps, rice paddies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F9F7322-C3B4-4239-9BB7-56DF7F4CF246}"/>
                </a:ext>
              </a:extLst>
            </p:cNvPr>
            <p:cNvSpPr txBox="1"/>
            <p:nvPr/>
          </p:nvSpPr>
          <p:spPr>
            <a:xfrm>
              <a:off x="184259" y="6166780"/>
              <a:ext cx="15776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bg1">
                      <a:lumMod val="85000"/>
                    </a:schemeClr>
                  </a:solidFill>
                </a:rPr>
                <a:t>Gunnar Ridderstrom on Unsplash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C6A7368-ECA0-4AE0-9A20-337C0DF21303}"/>
              </a:ext>
            </a:extLst>
          </p:cNvPr>
          <p:cNvGrpSpPr/>
          <p:nvPr/>
        </p:nvGrpSpPr>
        <p:grpSpPr>
          <a:xfrm>
            <a:off x="9277267" y="606920"/>
            <a:ext cx="2647679" cy="1799630"/>
            <a:chOff x="9277267" y="606920"/>
            <a:chExt cx="2647679" cy="179963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F385631-86AD-4BB8-9A63-FBA34CE23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5178" y="673786"/>
              <a:ext cx="2589768" cy="172651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BED3095-AAE5-4973-B852-E2AFBDDFE35D}"/>
                </a:ext>
              </a:extLst>
            </p:cNvPr>
            <p:cNvSpPr txBox="1"/>
            <p:nvPr/>
          </p:nvSpPr>
          <p:spPr>
            <a:xfrm>
              <a:off x="9331740" y="606920"/>
              <a:ext cx="2552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glaciers, snow, polar caps, permafrost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2D1F351-047C-47CD-B182-3E71E21B0F5A}"/>
                </a:ext>
              </a:extLst>
            </p:cNvPr>
            <p:cNvSpPr txBox="1"/>
            <p:nvPr/>
          </p:nvSpPr>
          <p:spPr>
            <a:xfrm>
              <a:off x="9277267" y="2191106"/>
              <a:ext cx="1220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bg1">
                      <a:lumMod val="85000"/>
                    </a:schemeClr>
                  </a:solidFill>
                </a:rPr>
                <a:t>Elias Vicario on Unsplash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90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09DC1E1-17E6-4963-8688-99A11C50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Running water: rivers, streams	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3075E04-C464-42CF-A373-C314ECF15F52}"/>
              </a:ext>
            </a:extLst>
          </p:cNvPr>
          <p:cNvGrpSpPr/>
          <p:nvPr/>
        </p:nvGrpSpPr>
        <p:grpSpPr>
          <a:xfrm>
            <a:off x="5277813" y="709063"/>
            <a:ext cx="4799855" cy="3203182"/>
            <a:chOff x="5277813" y="709063"/>
            <a:chExt cx="4799855" cy="320318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52E49D1-66DB-4A3C-B26F-C8D45D9FA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5168" y="709063"/>
              <a:ext cx="4772500" cy="3175686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787B429-4113-4790-92B8-23DF426F63F1}"/>
                </a:ext>
              </a:extLst>
            </p:cNvPr>
            <p:cNvSpPr txBox="1"/>
            <p:nvPr/>
          </p:nvSpPr>
          <p:spPr>
            <a:xfrm>
              <a:off x="5277813" y="3650635"/>
              <a:ext cx="2182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95000"/>
                    </a:schemeClr>
                  </a:solidFill>
                </a:rPr>
                <a:t>Alexander Schimmeck on Unsplash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CD5A6E6-67B4-4959-A316-C3E8AABC63AD}"/>
              </a:ext>
            </a:extLst>
          </p:cNvPr>
          <p:cNvGrpSpPr/>
          <p:nvPr/>
        </p:nvGrpSpPr>
        <p:grpSpPr>
          <a:xfrm>
            <a:off x="9670919" y="2877306"/>
            <a:ext cx="2476497" cy="3945567"/>
            <a:chOff x="9670919" y="2877306"/>
            <a:chExt cx="2476497" cy="394556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6532C9F-A26F-467B-BB60-A038372B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0919" y="2877306"/>
              <a:ext cx="2434651" cy="3911903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E59BB46-7C7F-44B8-B2D5-3FC9E0CA4B41}"/>
                </a:ext>
              </a:extLst>
            </p:cNvPr>
            <p:cNvSpPr txBox="1"/>
            <p:nvPr/>
          </p:nvSpPr>
          <p:spPr>
            <a:xfrm>
              <a:off x="11735124" y="6561263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V.R.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B820C946-7FCA-44D5-B446-7C9FB3B83E1A}"/>
              </a:ext>
            </a:extLst>
          </p:cNvPr>
          <p:cNvGrpSpPr/>
          <p:nvPr/>
        </p:nvGrpSpPr>
        <p:grpSpPr>
          <a:xfrm>
            <a:off x="2551057" y="4016746"/>
            <a:ext cx="4210987" cy="2836571"/>
            <a:chOff x="2551057" y="3645473"/>
            <a:chExt cx="4765564" cy="321014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33FAC45-81CD-46F3-BD96-37FF60BA5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1057" y="3645473"/>
              <a:ext cx="4765564" cy="3175687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501DD17-F055-4C3D-A255-95E07182F3BC}"/>
                </a:ext>
              </a:extLst>
            </p:cNvPr>
            <p:cNvSpPr txBox="1"/>
            <p:nvPr/>
          </p:nvSpPr>
          <p:spPr>
            <a:xfrm>
              <a:off x="2551057" y="6559550"/>
              <a:ext cx="466590" cy="296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V.R.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BB76572-68AC-4F5A-AE53-7E9BBD64E54B}"/>
              </a:ext>
            </a:extLst>
          </p:cNvPr>
          <p:cNvGrpSpPr/>
          <p:nvPr/>
        </p:nvGrpSpPr>
        <p:grpSpPr>
          <a:xfrm>
            <a:off x="231727" y="709063"/>
            <a:ext cx="4841751" cy="3175686"/>
            <a:chOff x="231727" y="889687"/>
            <a:chExt cx="4841751" cy="317568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A4829A5-D3A6-4751-BC31-F9128F822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949" y="889687"/>
              <a:ext cx="4763529" cy="3175686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366D7DE-6ED5-4A8F-96A7-6E065C5E727C}"/>
                </a:ext>
              </a:extLst>
            </p:cNvPr>
            <p:cNvSpPr txBox="1"/>
            <p:nvPr/>
          </p:nvSpPr>
          <p:spPr>
            <a:xfrm>
              <a:off x="231727" y="3803763"/>
              <a:ext cx="15536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Dan Roizer on Unsplash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79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09DC1E1-17E6-4963-8688-99A11C50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Still waters: lakes, reservoirs, ponds...	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FC1212A-3709-42E2-B5D8-35077D94242B}"/>
              </a:ext>
            </a:extLst>
          </p:cNvPr>
          <p:cNvGrpSpPr/>
          <p:nvPr/>
        </p:nvGrpSpPr>
        <p:grpSpPr>
          <a:xfrm>
            <a:off x="6208014" y="823919"/>
            <a:ext cx="4469330" cy="2474295"/>
            <a:chOff x="6208014" y="823919"/>
            <a:chExt cx="4469330" cy="247429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E16FE5A-3811-4A47-A4D4-4812830F7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8014" y="823919"/>
              <a:ext cx="4469330" cy="2474294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ACA3B23-FB49-4FAF-8D4F-70D9B12E73D7}"/>
                </a:ext>
              </a:extLst>
            </p:cNvPr>
            <p:cNvSpPr txBox="1"/>
            <p:nvPr/>
          </p:nvSpPr>
          <p:spPr>
            <a:xfrm>
              <a:off x="6208014" y="3036604"/>
              <a:ext cx="18213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Kees Streefkerk on Unsplash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F98B6EF-6EC8-4B7E-83FE-F7135738C1AE}"/>
              </a:ext>
            </a:extLst>
          </p:cNvPr>
          <p:cNvGrpSpPr/>
          <p:nvPr/>
        </p:nvGrpSpPr>
        <p:grpSpPr>
          <a:xfrm>
            <a:off x="1046205" y="3661740"/>
            <a:ext cx="4399005" cy="2506747"/>
            <a:chOff x="1046205" y="3661740"/>
            <a:chExt cx="4399005" cy="250674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3122BC2-DEFA-4530-A9C7-8785A3D61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205" y="3661740"/>
              <a:ext cx="4399005" cy="2474495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898BF73-4B3B-42B3-A517-192EE9B5928B}"/>
                </a:ext>
              </a:extLst>
            </p:cNvPr>
            <p:cNvSpPr txBox="1"/>
            <p:nvPr/>
          </p:nvSpPr>
          <p:spPr>
            <a:xfrm>
              <a:off x="1046205" y="5906877"/>
              <a:ext cx="13388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Ice Tea on Unsplash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A146E30-1AB0-4C6A-B0C9-07A9F8012514}"/>
              </a:ext>
            </a:extLst>
          </p:cNvPr>
          <p:cNvGrpSpPr/>
          <p:nvPr/>
        </p:nvGrpSpPr>
        <p:grpSpPr>
          <a:xfrm>
            <a:off x="6208014" y="3661740"/>
            <a:ext cx="4469330" cy="2483094"/>
            <a:chOff x="6208014" y="3661740"/>
            <a:chExt cx="4469330" cy="2483094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B5CAFA4-1D02-4A0F-829B-055BDC2C0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8014" y="3661740"/>
              <a:ext cx="4469330" cy="248309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2F464F4-41A9-4CAA-8C71-8CE351EEBC48}"/>
                </a:ext>
              </a:extLst>
            </p:cNvPr>
            <p:cNvSpPr txBox="1"/>
            <p:nvPr/>
          </p:nvSpPr>
          <p:spPr>
            <a:xfrm>
              <a:off x="6208014" y="5874625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2">
                      <a:lumMod val="50000"/>
                    </a:schemeClr>
                  </a:solidFill>
                </a:rPr>
                <a:t>V.R.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9169D99-47EC-42E9-9B52-A3C70CC4432E}"/>
              </a:ext>
            </a:extLst>
          </p:cNvPr>
          <p:cNvGrpSpPr/>
          <p:nvPr/>
        </p:nvGrpSpPr>
        <p:grpSpPr>
          <a:xfrm>
            <a:off x="1046205" y="823919"/>
            <a:ext cx="4399005" cy="2474295"/>
            <a:chOff x="1046205" y="823919"/>
            <a:chExt cx="4399005" cy="247429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1817A67-D679-4DDC-A7AB-1D8B32B92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205" y="823919"/>
              <a:ext cx="4399005" cy="2474295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4F22FC1-C832-45B7-B12A-A163BF7E27D4}"/>
                </a:ext>
              </a:extLst>
            </p:cNvPr>
            <p:cNvSpPr txBox="1"/>
            <p:nvPr/>
          </p:nvSpPr>
          <p:spPr>
            <a:xfrm>
              <a:off x="1046205" y="3036604"/>
              <a:ext cx="2182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Alexander Schimmeck on Unsplash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68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06B42-0460-42D9-BC9B-4D4ECF4F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Groundwaters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1870BA-97D7-4C48-B3B4-E585D5156A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94" y="796086"/>
            <a:ext cx="3735190" cy="562377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652C475-9066-4E24-909E-029FD16B82D8}"/>
              </a:ext>
            </a:extLst>
          </p:cNvPr>
          <p:cNvGrpSpPr/>
          <p:nvPr/>
        </p:nvGrpSpPr>
        <p:grpSpPr>
          <a:xfrm>
            <a:off x="8091526" y="796087"/>
            <a:ext cx="3897680" cy="5936486"/>
            <a:chOff x="8091526" y="796087"/>
            <a:chExt cx="3897680" cy="5936486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0DB7137B-0134-4481-B7F1-B0C7F007F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495" y="796087"/>
              <a:ext cx="3868711" cy="5936486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737EBD5-A5C4-46E3-9D54-F3D375194DC0}"/>
                </a:ext>
              </a:extLst>
            </p:cNvPr>
            <p:cNvSpPr txBox="1"/>
            <p:nvPr/>
          </p:nvSpPr>
          <p:spPr>
            <a:xfrm>
              <a:off x="8091526" y="6470962"/>
              <a:ext cx="19431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Paolo Chiabrando on Unsplash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D7E1E9C3-45D3-46F3-9358-6929D48DBC71}"/>
              </a:ext>
            </a:extLst>
          </p:cNvPr>
          <p:cNvGrpSpPr/>
          <p:nvPr/>
        </p:nvGrpSpPr>
        <p:grpSpPr>
          <a:xfrm>
            <a:off x="4004146" y="796086"/>
            <a:ext cx="3961329" cy="2911109"/>
            <a:chOff x="4004146" y="796086"/>
            <a:chExt cx="3961329" cy="291110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0FC1E6F-7C0C-4234-B3C6-B7D2CDC28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4034" y="796086"/>
              <a:ext cx="3901441" cy="2911109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2C3ADF0-D099-47FC-A41D-BDC094673077}"/>
                </a:ext>
              </a:extLst>
            </p:cNvPr>
            <p:cNvSpPr txBox="1"/>
            <p:nvPr/>
          </p:nvSpPr>
          <p:spPr>
            <a:xfrm>
              <a:off x="4004146" y="3445585"/>
              <a:ext cx="16722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bg1">
                      <a:lumMod val="95000"/>
                    </a:schemeClr>
                  </a:solidFill>
                </a:rPr>
                <a:t>Bradford Zak on Unsplash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AB0D1689-52AD-43FF-B5B9-EF68E5C8AE96}"/>
              </a:ext>
            </a:extLst>
          </p:cNvPr>
          <p:cNvGrpSpPr/>
          <p:nvPr/>
        </p:nvGrpSpPr>
        <p:grpSpPr>
          <a:xfrm>
            <a:off x="4004146" y="3806492"/>
            <a:ext cx="3961329" cy="2940065"/>
            <a:chOff x="4004146" y="3806492"/>
            <a:chExt cx="3961329" cy="294006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D6E29BF-F75D-49DA-8D2A-00A078C7C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4035" y="3806492"/>
              <a:ext cx="3901440" cy="292608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82C3EFA-2E61-4B3F-A868-515065F97F64}"/>
                </a:ext>
              </a:extLst>
            </p:cNvPr>
            <p:cNvSpPr txBox="1"/>
            <p:nvPr/>
          </p:nvSpPr>
          <p:spPr>
            <a:xfrm>
              <a:off x="4004146" y="6484947"/>
              <a:ext cx="27286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</a:rPr>
                <a:t>MANOJTV at the English-language Wikipedia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DDCB6DBC-79F8-447E-9959-1426C36E18C0}"/>
              </a:ext>
            </a:extLst>
          </p:cNvPr>
          <p:cNvSpPr txBox="1"/>
          <p:nvPr/>
        </p:nvSpPr>
        <p:spPr>
          <a:xfrm>
            <a:off x="140052" y="615824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Robert </a:t>
            </a:r>
            <a:r>
              <a:rPr lang="fr-FR" sz="1100" dirty="0" err="1">
                <a:solidFill>
                  <a:schemeClr val="bg1">
                    <a:lumMod val="85000"/>
                  </a:schemeClr>
                </a:solidFill>
              </a:rPr>
              <a:t>Thiemann</a:t>
            </a:r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fr-FR" sz="11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endParaRPr lang="fr-FR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478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6711</TotalTime>
  <Words>1386</Words>
  <Application>Microsoft Office PowerPoint</Application>
  <PresentationFormat>Grand écran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1_Thème Office</vt:lpstr>
      <vt:lpstr>Water cycle </vt:lpstr>
      <vt:lpstr>A stable amount in Earth system </vt:lpstr>
      <vt:lpstr>Présentation PowerPoint</vt:lpstr>
      <vt:lpstr>Water cycle </vt:lpstr>
      <vt:lpstr>Freshwater on lands </vt:lpstr>
      <vt:lpstr>Freshwater “on” lands </vt:lpstr>
      <vt:lpstr>Running water: rivers, streams </vt:lpstr>
      <vt:lpstr>Still waters: lakes, reservoirs, ponds... </vt:lpstr>
      <vt:lpstr>Groundwaters </vt:lpstr>
      <vt:lpstr>Frozen water: glaciers, snow, permafrost, polar caps  </vt:lpstr>
      <vt:lpstr>Stagnant waters: marshes, swamps, rice paddies,... </vt:lpstr>
      <vt:lpstr>But also within soil and vegetation </vt:lpstr>
      <vt:lpstr>Don’t forget </vt:lpstr>
      <vt:lpstr>There is water on Earth, but… </vt:lpstr>
      <vt:lpstr>If the whole of Earth’s waters were together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72</cp:revision>
  <dcterms:created xsi:type="dcterms:W3CDTF">2018-03-12T16:05:52Z</dcterms:created>
  <dcterms:modified xsi:type="dcterms:W3CDTF">2022-06-17T13:44:38Z</dcterms:modified>
</cp:coreProperties>
</file>